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 id="2147483710" r:id="rId3"/>
  </p:sldMasterIdLst>
  <p:notesMasterIdLst>
    <p:notesMasterId r:id="rId24"/>
  </p:notesMasterIdLst>
  <p:sldIdLst>
    <p:sldId id="256" r:id="rId4"/>
    <p:sldId id="257" r:id="rId5"/>
    <p:sldId id="258" r:id="rId6"/>
    <p:sldId id="259" r:id="rId7"/>
    <p:sldId id="260" r:id="rId8"/>
    <p:sldId id="261" r:id="rId9"/>
    <p:sldId id="267" r:id="rId10"/>
    <p:sldId id="268" r:id="rId11"/>
    <p:sldId id="262" r:id="rId12"/>
    <p:sldId id="276" r:id="rId13"/>
    <p:sldId id="263" r:id="rId14"/>
    <p:sldId id="269" r:id="rId15"/>
    <p:sldId id="278" r:id="rId16"/>
    <p:sldId id="270" r:id="rId17"/>
    <p:sldId id="275" r:id="rId18"/>
    <p:sldId id="264" r:id="rId19"/>
    <p:sldId id="277" r:id="rId20"/>
    <p:sldId id="265" r:id="rId21"/>
    <p:sldId id="274" r:id="rId22"/>
    <p:sldId id="266"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2B80"/>
    <a:srgbClr val="DE5A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00" autoAdjust="0"/>
  </p:normalViewPr>
  <p:slideViewPr>
    <p:cSldViewPr snapToGrid="0">
      <p:cViewPr varScale="1">
        <p:scale>
          <a:sx n="60" d="100"/>
          <a:sy n="60" d="100"/>
        </p:scale>
        <p:origin x="730" y="43"/>
      </p:cViewPr>
      <p:guideLst/>
    </p:cSldViewPr>
  </p:slideViewPr>
  <p:notesTextViewPr>
    <p:cViewPr>
      <p:scale>
        <a:sx n="1" d="1"/>
        <a:sy n="1" d="1"/>
      </p:scale>
      <p:origin x="0" y="0"/>
    </p:cViewPr>
  </p:notesTextViewPr>
  <p:sorterViewPr>
    <p:cViewPr>
      <p:scale>
        <a:sx n="100" d="100"/>
        <a:sy n="100" d="100"/>
      </p:scale>
      <p:origin x="0" y="-19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CH"/>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15B64-BA54-4434-AE7E-419E597092AC}" type="datetimeFigureOut">
              <a:rPr lang="it-CH" smtClean="0"/>
              <a:t>12.01.2022</a:t>
            </a:fld>
            <a:endParaRPr lang="it-CH"/>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CH"/>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CH"/>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022D8C-B811-4901-9818-22EC8921ACE7}" type="slidenum">
              <a:rPr lang="it-CH" smtClean="0"/>
              <a:t>‹N›</a:t>
            </a:fld>
            <a:endParaRPr lang="it-CH"/>
          </a:p>
        </p:txBody>
      </p:sp>
    </p:spTree>
    <p:extLst>
      <p:ext uri="{BB962C8B-B14F-4D97-AF65-F5344CB8AC3E}">
        <p14:creationId xmlns:p14="http://schemas.microsoft.com/office/powerpoint/2010/main" val="29264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Buongiorno a tutti, io sono Nadia e frequento la classe I3AA della scuola d’arti e mestieri.</a:t>
            </a:r>
            <a:br>
              <a:rPr lang="it-CH" dirty="0"/>
            </a:br>
            <a:r>
              <a:rPr lang="it-CH" dirty="0"/>
              <a:t>Oggi vi presento il mio progetto realizzato durante il modulo 306.</a:t>
            </a:r>
          </a:p>
        </p:txBody>
      </p:sp>
      <p:sp>
        <p:nvSpPr>
          <p:cNvPr id="4" name="Segnaposto numero diapositiva 3"/>
          <p:cNvSpPr>
            <a:spLocks noGrp="1"/>
          </p:cNvSpPr>
          <p:nvPr>
            <p:ph type="sldNum" sz="quarter" idx="5"/>
          </p:nvPr>
        </p:nvSpPr>
        <p:spPr/>
        <p:txBody>
          <a:bodyPr/>
          <a:lstStyle/>
          <a:p>
            <a:fld id="{D5022D8C-B811-4901-9818-22EC8921ACE7}" type="slidenum">
              <a:rPr lang="it-CH" smtClean="0"/>
              <a:t>1</a:t>
            </a:fld>
            <a:endParaRPr lang="it-CH"/>
          </a:p>
        </p:txBody>
      </p:sp>
    </p:spTree>
    <p:extLst>
      <p:ext uri="{BB962C8B-B14F-4D97-AF65-F5344CB8AC3E}">
        <p14:creationId xmlns:p14="http://schemas.microsoft.com/office/powerpoint/2010/main" val="4083456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10</a:t>
            </a:fld>
            <a:endParaRPr lang="it-CH"/>
          </a:p>
        </p:txBody>
      </p:sp>
    </p:spTree>
    <p:extLst>
      <p:ext uri="{BB962C8B-B14F-4D97-AF65-F5344CB8AC3E}">
        <p14:creationId xmlns:p14="http://schemas.microsoft.com/office/powerpoint/2010/main" val="206077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la struttura dell’albero delle cartelle del mio progetto che comprende i due file html, uno per la chat e uno per il login e due cartelle con i file JavaScript e CSS</a:t>
            </a:r>
          </a:p>
          <a:p>
            <a:r>
              <a:rPr lang="it-CH" dirty="0"/>
              <a:t>Il file index.js l’ho scritto interamente io. Invece gli altri file sono per integrare bootstrap nel progetto.</a:t>
            </a:r>
          </a:p>
        </p:txBody>
      </p:sp>
      <p:sp>
        <p:nvSpPr>
          <p:cNvPr id="4" name="Segnaposto numero diapositiva 3"/>
          <p:cNvSpPr>
            <a:spLocks noGrp="1"/>
          </p:cNvSpPr>
          <p:nvPr>
            <p:ph type="sldNum" sz="quarter" idx="5"/>
          </p:nvPr>
        </p:nvSpPr>
        <p:spPr/>
        <p:txBody>
          <a:bodyPr/>
          <a:lstStyle/>
          <a:p>
            <a:fld id="{D5022D8C-B811-4901-9818-22EC8921ACE7}" type="slidenum">
              <a:rPr lang="it-CH" smtClean="0"/>
              <a:t>11</a:t>
            </a:fld>
            <a:endParaRPr lang="it-CH"/>
          </a:p>
        </p:txBody>
      </p:sp>
    </p:spTree>
    <p:extLst>
      <p:ext uri="{BB962C8B-B14F-4D97-AF65-F5344CB8AC3E}">
        <p14:creationId xmlns:p14="http://schemas.microsoft.com/office/powerpoint/2010/main" val="2357635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La comunicazione con Firebase avviene tramite </a:t>
            </a:r>
            <a:r>
              <a:rPr lang="it-CH" dirty="0" err="1"/>
              <a:t>WebSocket</a:t>
            </a:r>
            <a:r>
              <a:rPr lang="it-CH" dirty="0"/>
              <a:t> e i dati vengono salvati in formato </a:t>
            </a:r>
            <a:r>
              <a:rPr lang="it-CH" dirty="0" err="1"/>
              <a:t>json</a:t>
            </a:r>
            <a:r>
              <a:rPr lang="it-CH" dirty="0"/>
              <a:t>.</a:t>
            </a:r>
          </a:p>
        </p:txBody>
      </p:sp>
      <p:sp>
        <p:nvSpPr>
          <p:cNvPr id="4" name="Segnaposto numero diapositiva 3"/>
          <p:cNvSpPr>
            <a:spLocks noGrp="1"/>
          </p:cNvSpPr>
          <p:nvPr>
            <p:ph type="sldNum" sz="quarter" idx="5"/>
          </p:nvPr>
        </p:nvSpPr>
        <p:spPr/>
        <p:txBody>
          <a:bodyPr/>
          <a:lstStyle/>
          <a:p>
            <a:fld id="{D5022D8C-B811-4901-9818-22EC8921ACE7}" type="slidenum">
              <a:rPr lang="it-CH" smtClean="0"/>
              <a:t>12</a:t>
            </a:fld>
            <a:endParaRPr lang="it-CH"/>
          </a:p>
        </p:txBody>
      </p:sp>
    </p:spTree>
    <p:extLst>
      <p:ext uri="{BB962C8B-B14F-4D97-AF65-F5344CB8AC3E}">
        <p14:creationId xmlns:p14="http://schemas.microsoft.com/office/powerpoint/2010/main" val="1282579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Per rendere la GUI, come richiesto dai requisiti responsive ho utilizzato bootstrap</a:t>
            </a:r>
          </a:p>
        </p:txBody>
      </p:sp>
      <p:sp>
        <p:nvSpPr>
          <p:cNvPr id="4" name="Segnaposto numero diapositiva 3"/>
          <p:cNvSpPr>
            <a:spLocks noGrp="1"/>
          </p:cNvSpPr>
          <p:nvPr>
            <p:ph type="sldNum" sz="quarter" idx="5"/>
          </p:nvPr>
        </p:nvSpPr>
        <p:spPr/>
        <p:txBody>
          <a:bodyPr/>
          <a:lstStyle/>
          <a:p>
            <a:fld id="{D5022D8C-B811-4901-9818-22EC8921ACE7}" type="slidenum">
              <a:rPr lang="it-CH" smtClean="0"/>
              <a:t>15</a:t>
            </a:fld>
            <a:endParaRPr lang="it-CH"/>
          </a:p>
        </p:txBody>
      </p:sp>
    </p:spTree>
    <p:extLst>
      <p:ext uri="{BB962C8B-B14F-4D97-AF65-F5344CB8AC3E}">
        <p14:creationId xmlns:p14="http://schemas.microsoft.com/office/powerpoint/2010/main" val="2969855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16</a:t>
            </a:fld>
            <a:endParaRPr lang="it-CH"/>
          </a:p>
        </p:txBody>
      </p:sp>
    </p:spTree>
    <p:extLst>
      <p:ext uri="{BB962C8B-B14F-4D97-AF65-F5344CB8AC3E}">
        <p14:creationId xmlns:p14="http://schemas.microsoft.com/office/powerpoint/2010/main" val="3653884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effectLst/>
                <a:latin typeface="Arial" panose="020B0604020202020204" pitchFamily="34" charset="0"/>
                <a:ea typeface="Times New Roman" panose="02020603050405020304" pitchFamily="18" charset="0"/>
                <a:cs typeface="Times New Roman" panose="02020603050405020304" pitchFamily="18" charset="0"/>
              </a:rPr>
              <a:t>Con questo primo progetto ho imparato a gestire il tempo a disposizione e ho fatto la mia prima esperienza nel gestire da zero un progetto. Sono soddisfatta del prodotto anche se non ho avuto tempo sufficiente per concludere tutto al meglio e come avrei voluto dato che ci sono alcune mancanze. In questi mesi sono anche riuscita a rendermi meglio conto delle mie capacità e in modo più concreto quello che ho imparato nei primi due anni della scuola che mi hanno permesso di realizzare questa applicazione. Inizialmente riconosco di aver perso tempo che avrei potuto sfruttare in modo diverso ma penso che per il primo progetto sia normale. All’inizio il progetto sembrava molto più complesso di quello che si è poi rivelato anche se ho fatto alcuni grossi cambiamenti che mi hanno semplificato il lavoro come l’utilizzo di bootstrap.</a:t>
            </a:r>
            <a:endParaRPr lang="it-CH"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egnaposto numero diapositiva 3"/>
          <p:cNvSpPr>
            <a:spLocks noGrp="1"/>
          </p:cNvSpPr>
          <p:nvPr>
            <p:ph type="sldNum" sz="quarter" idx="5"/>
          </p:nvPr>
        </p:nvSpPr>
        <p:spPr/>
        <p:txBody>
          <a:bodyPr/>
          <a:lstStyle/>
          <a:p>
            <a:fld id="{D5022D8C-B811-4901-9818-22EC8921ACE7}" type="slidenum">
              <a:rPr lang="it-CH" smtClean="0"/>
              <a:t>19</a:t>
            </a:fld>
            <a:endParaRPr lang="it-CH"/>
          </a:p>
        </p:txBody>
      </p:sp>
    </p:spTree>
    <p:extLst>
      <p:ext uri="{BB962C8B-B14F-4D97-AF65-F5344CB8AC3E}">
        <p14:creationId xmlns:p14="http://schemas.microsoft.com/office/powerpoint/2010/main" val="402252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Questo è l’indice degli argomenti che tratterò durante la presentazione</a:t>
            </a:r>
          </a:p>
        </p:txBody>
      </p:sp>
      <p:sp>
        <p:nvSpPr>
          <p:cNvPr id="4" name="Segnaposto numero diapositiva 3"/>
          <p:cNvSpPr>
            <a:spLocks noGrp="1"/>
          </p:cNvSpPr>
          <p:nvPr>
            <p:ph type="sldNum" sz="quarter" idx="5"/>
          </p:nvPr>
        </p:nvSpPr>
        <p:spPr/>
        <p:txBody>
          <a:bodyPr/>
          <a:lstStyle/>
          <a:p>
            <a:fld id="{D5022D8C-B811-4901-9818-22EC8921ACE7}" type="slidenum">
              <a:rPr lang="it-CH" smtClean="0"/>
              <a:t>2</a:t>
            </a:fld>
            <a:endParaRPr lang="it-CH"/>
          </a:p>
        </p:txBody>
      </p:sp>
    </p:spTree>
    <p:extLst>
      <p:ext uri="{BB962C8B-B14F-4D97-AF65-F5344CB8AC3E}">
        <p14:creationId xmlns:p14="http://schemas.microsoft.com/office/powerpoint/2010/main" val="328583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Il progetto è iniziato il 9 settembre e si è concluso il 23 dicembre</a:t>
            </a:r>
          </a:p>
        </p:txBody>
      </p:sp>
      <p:sp>
        <p:nvSpPr>
          <p:cNvPr id="4" name="Segnaposto numero diapositiva 3"/>
          <p:cNvSpPr>
            <a:spLocks noGrp="1"/>
          </p:cNvSpPr>
          <p:nvPr>
            <p:ph type="sldNum" sz="quarter" idx="5"/>
          </p:nvPr>
        </p:nvSpPr>
        <p:spPr/>
        <p:txBody>
          <a:bodyPr/>
          <a:lstStyle/>
          <a:p>
            <a:fld id="{D5022D8C-B811-4901-9818-22EC8921ACE7}" type="slidenum">
              <a:rPr lang="it-CH" smtClean="0"/>
              <a:t>3</a:t>
            </a:fld>
            <a:endParaRPr lang="it-CH"/>
          </a:p>
        </p:txBody>
      </p:sp>
    </p:spTree>
    <p:extLst>
      <p:ext uri="{BB962C8B-B14F-4D97-AF65-F5344CB8AC3E}">
        <p14:creationId xmlns:p14="http://schemas.microsoft.com/office/powerpoint/2010/main" val="3442055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I requisiti di questo progetto erano quelli di realizzare una chat multiutente con l’appoggio di Firebase che è un prodotto di Google pensato per lo sviluppo di applicazioni</a:t>
            </a:r>
          </a:p>
          <a:p>
            <a:r>
              <a:rPr lang="it-CH" dirty="0"/>
              <a:t>La chat doveva essere gestita a canali e avere degli utenti normali e degli utenti con privilegi di amministratore che potevano creare, gestire e cancellare i canali.</a:t>
            </a:r>
          </a:p>
        </p:txBody>
      </p:sp>
      <p:sp>
        <p:nvSpPr>
          <p:cNvPr id="4" name="Segnaposto numero diapositiva 3"/>
          <p:cNvSpPr>
            <a:spLocks noGrp="1"/>
          </p:cNvSpPr>
          <p:nvPr>
            <p:ph type="sldNum" sz="quarter" idx="5"/>
          </p:nvPr>
        </p:nvSpPr>
        <p:spPr/>
        <p:txBody>
          <a:bodyPr/>
          <a:lstStyle/>
          <a:p>
            <a:fld id="{D5022D8C-B811-4901-9818-22EC8921ACE7}" type="slidenum">
              <a:rPr lang="it-CH" smtClean="0"/>
              <a:t>4</a:t>
            </a:fld>
            <a:endParaRPr lang="it-CH"/>
          </a:p>
        </p:txBody>
      </p:sp>
    </p:spTree>
    <p:extLst>
      <p:ext uri="{BB962C8B-B14F-4D97-AF65-F5344CB8AC3E}">
        <p14:creationId xmlns:p14="http://schemas.microsoft.com/office/powerpoint/2010/main" val="613801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la mia progettazione iniziale che è stata sviluppata sul modello </a:t>
            </a:r>
            <a:r>
              <a:rPr lang="it-CH" dirty="0" err="1"/>
              <a:t>waterfall</a:t>
            </a:r>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5</a:t>
            </a:fld>
            <a:endParaRPr lang="it-CH"/>
          </a:p>
        </p:txBody>
      </p:sp>
    </p:spTree>
    <p:extLst>
      <p:ext uri="{BB962C8B-B14F-4D97-AF65-F5344CB8AC3E}">
        <p14:creationId xmlns:p14="http://schemas.microsoft.com/office/powerpoint/2010/main" val="2344792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Questo è lo use case del mio progetto che prevede 3 attori: utente, amministratore e firebase…</a:t>
            </a:r>
          </a:p>
          <a:p>
            <a:endParaRPr lang="it-CH" dirty="0"/>
          </a:p>
        </p:txBody>
      </p:sp>
      <p:sp>
        <p:nvSpPr>
          <p:cNvPr id="4" name="Segnaposto numero diapositiva 3"/>
          <p:cNvSpPr>
            <a:spLocks noGrp="1"/>
          </p:cNvSpPr>
          <p:nvPr>
            <p:ph type="sldNum" sz="quarter" idx="5"/>
          </p:nvPr>
        </p:nvSpPr>
        <p:spPr/>
        <p:txBody>
          <a:bodyPr/>
          <a:lstStyle/>
          <a:p>
            <a:fld id="{D5022D8C-B811-4901-9818-22EC8921ACE7}" type="slidenum">
              <a:rPr lang="it-CH" smtClean="0"/>
              <a:t>6</a:t>
            </a:fld>
            <a:endParaRPr lang="it-CH"/>
          </a:p>
        </p:txBody>
      </p:sp>
    </p:spTree>
    <p:extLst>
      <p:ext uri="{BB962C8B-B14F-4D97-AF65-F5344CB8AC3E}">
        <p14:creationId xmlns:p14="http://schemas.microsoft.com/office/powerpoint/2010/main" val="328365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stata la progettazione iniziale del database con uno schema entità relazione con 3 tabelle: messaggio canale e utente.</a:t>
            </a:r>
          </a:p>
        </p:txBody>
      </p:sp>
      <p:sp>
        <p:nvSpPr>
          <p:cNvPr id="4" name="Segnaposto numero diapositiva 3"/>
          <p:cNvSpPr>
            <a:spLocks noGrp="1"/>
          </p:cNvSpPr>
          <p:nvPr>
            <p:ph type="sldNum" sz="quarter" idx="5"/>
          </p:nvPr>
        </p:nvSpPr>
        <p:spPr/>
        <p:txBody>
          <a:bodyPr/>
          <a:lstStyle/>
          <a:p>
            <a:fld id="{D5022D8C-B811-4901-9818-22EC8921ACE7}" type="slidenum">
              <a:rPr lang="it-CH" smtClean="0"/>
              <a:t>7</a:t>
            </a:fld>
            <a:endParaRPr lang="it-CH"/>
          </a:p>
        </p:txBody>
      </p:sp>
    </p:spTree>
    <p:extLst>
      <p:ext uri="{BB962C8B-B14F-4D97-AF65-F5344CB8AC3E}">
        <p14:creationId xmlns:p14="http://schemas.microsoft.com/office/powerpoint/2010/main" val="2686915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Ho poi invece scoperto che Firebase utilizza un database ad oggetti e che quindi non era possibile strutturarlo come avevo progettato. Ho quindi rappresentato la situazione con un diagramma delle classi composto da 4 elementi: canale, ban, utente e messaggio</a:t>
            </a:r>
          </a:p>
        </p:txBody>
      </p:sp>
      <p:sp>
        <p:nvSpPr>
          <p:cNvPr id="4" name="Segnaposto numero diapositiva 3"/>
          <p:cNvSpPr>
            <a:spLocks noGrp="1"/>
          </p:cNvSpPr>
          <p:nvPr>
            <p:ph type="sldNum" sz="quarter" idx="5"/>
          </p:nvPr>
        </p:nvSpPr>
        <p:spPr/>
        <p:txBody>
          <a:bodyPr/>
          <a:lstStyle/>
          <a:p>
            <a:fld id="{D5022D8C-B811-4901-9818-22EC8921ACE7}" type="slidenum">
              <a:rPr lang="it-CH" smtClean="0"/>
              <a:t>8</a:t>
            </a:fld>
            <a:endParaRPr lang="it-CH"/>
          </a:p>
        </p:txBody>
      </p:sp>
    </p:spTree>
    <p:extLst>
      <p:ext uri="{BB962C8B-B14F-4D97-AF65-F5344CB8AC3E}">
        <p14:creationId xmlns:p14="http://schemas.microsoft.com/office/powerpoint/2010/main" val="3315065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CH" dirty="0"/>
              <a:t>Questa è stata la progettazione iniziale dell’interfaccia grafica con 2 pagine: una per il login e una per la chat con i vari canali e in basso la barra di invio dei messaggi.</a:t>
            </a:r>
          </a:p>
        </p:txBody>
      </p:sp>
      <p:sp>
        <p:nvSpPr>
          <p:cNvPr id="4" name="Segnaposto numero diapositiva 3"/>
          <p:cNvSpPr>
            <a:spLocks noGrp="1"/>
          </p:cNvSpPr>
          <p:nvPr>
            <p:ph type="sldNum" sz="quarter" idx="5"/>
          </p:nvPr>
        </p:nvSpPr>
        <p:spPr/>
        <p:txBody>
          <a:bodyPr/>
          <a:lstStyle/>
          <a:p>
            <a:fld id="{D5022D8C-B811-4901-9818-22EC8921ACE7}" type="slidenum">
              <a:rPr lang="it-CH" smtClean="0"/>
              <a:t>9</a:t>
            </a:fld>
            <a:endParaRPr lang="it-CH"/>
          </a:p>
        </p:txBody>
      </p:sp>
    </p:spTree>
    <p:extLst>
      <p:ext uri="{BB962C8B-B14F-4D97-AF65-F5344CB8AC3E}">
        <p14:creationId xmlns:p14="http://schemas.microsoft.com/office/powerpoint/2010/main" val="3566543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hyperlink" Target="https://www.freepik.com/" TargetMode="External"/><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hyperlink" Target="https://www.flaticon.com/" TargetMode="External"/><Relationship Id="rId5" Type="http://schemas.openxmlformats.org/officeDocument/2006/relationships/hyperlink" Target="https://slidesgo.com/" TargetMode="External"/><Relationship Id="rId4"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902000" y="1507567"/>
            <a:ext cx="8388000" cy="27368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8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it-IT"/>
              <a:t>Fare clic per modificare lo stile del titolo dello schema</a:t>
            </a:r>
            <a:endParaRPr/>
          </a:p>
        </p:txBody>
      </p:sp>
      <p:sp>
        <p:nvSpPr>
          <p:cNvPr id="10" name="Google Shape;10;p2"/>
          <p:cNvSpPr txBox="1">
            <a:spLocks noGrp="1"/>
          </p:cNvSpPr>
          <p:nvPr>
            <p:ph type="subTitle" idx="1"/>
          </p:nvPr>
        </p:nvSpPr>
        <p:spPr>
          <a:xfrm>
            <a:off x="960000" y="4293633"/>
            <a:ext cx="102720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r>
              <a:rPr lang="it-IT"/>
              <a:t>Fare clic per modificare lo stile del sottotitolo dello schema</a:t>
            </a:r>
            <a:endParaRPr/>
          </a:p>
        </p:txBody>
      </p:sp>
      <p:pic>
        <p:nvPicPr>
          <p:cNvPr id="11" name="Google Shape;11;p2"/>
          <p:cNvPicPr preferRelativeResize="0"/>
          <p:nvPr/>
        </p:nvPicPr>
        <p:blipFill>
          <a:blip r:embed="rId2">
            <a:alphaModFix amt="68000"/>
          </a:blip>
          <a:stretch>
            <a:fillRect/>
          </a:stretch>
        </p:blipFill>
        <p:spPr>
          <a:xfrm rot="1326165" flipH="1">
            <a:off x="-1771926" y="-1243423"/>
            <a:ext cx="4396519" cy="3035512"/>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9154501" y="-948366"/>
            <a:ext cx="4789567" cy="40288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2495614" y="-475433"/>
            <a:ext cx="3859833" cy="3457768"/>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1185660" y="4574077"/>
            <a:ext cx="4396519" cy="3035512"/>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9279769" y="4030032"/>
            <a:ext cx="4843833" cy="3998701"/>
          </a:xfrm>
          <a:prstGeom prst="rect">
            <a:avLst/>
          </a:prstGeom>
          <a:noFill/>
          <a:ln>
            <a:noFill/>
          </a:ln>
        </p:spPr>
      </p:pic>
      <p:grpSp>
        <p:nvGrpSpPr>
          <p:cNvPr id="16" name="Google Shape;16;p2"/>
          <p:cNvGrpSpPr/>
          <p:nvPr/>
        </p:nvGrpSpPr>
        <p:grpSpPr>
          <a:xfrm rot="-2700000">
            <a:off x="509308" y="3734683"/>
            <a:ext cx="1792465" cy="3292904"/>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 name="Google Shape;52;p2"/>
          <p:cNvGrpSpPr/>
          <p:nvPr/>
        </p:nvGrpSpPr>
        <p:grpSpPr>
          <a:xfrm rot="-2700000">
            <a:off x="9482818" y="-485754"/>
            <a:ext cx="1792465" cy="2660436"/>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8" name="Google Shape;88;p2"/>
          <p:cNvSpPr/>
          <p:nvPr/>
        </p:nvSpPr>
        <p:spPr>
          <a:xfrm rot="10800000">
            <a:off x="6391466" y="6091832"/>
            <a:ext cx="3020109" cy="2887779"/>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75361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extLst>
      <p:ext uri="{BB962C8B-B14F-4D97-AF65-F5344CB8AC3E}">
        <p14:creationId xmlns:p14="http://schemas.microsoft.com/office/powerpoint/2010/main" val="1877589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655945" y="-1313387"/>
            <a:ext cx="4396520" cy="3035513"/>
          </a:xfrm>
          <a:prstGeom prst="rect">
            <a:avLst/>
          </a:prstGeom>
          <a:noFill/>
          <a:ln>
            <a:noFill/>
          </a:ln>
        </p:spPr>
      </p:pic>
      <p:sp>
        <p:nvSpPr>
          <p:cNvPr id="669" name="Google Shape;669;p13"/>
          <p:cNvSpPr/>
          <p:nvPr/>
        </p:nvSpPr>
        <p:spPr>
          <a:xfrm rot="3011561">
            <a:off x="11299750" y="5773581"/>
            <a:ext cx="1794449" cy="171582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70" name="Google Shape;670;p13"/>
          <p:cNvGrpSpPr/>
          <p:nvPr/>
        </p:nvGrpSpPr>
        <p:grpSpPr>
          <a:xfrm rot="3559955">
            <a:off x="-56016" y="-841790"/>
            <a:ext cx="1792464" cy="2660443"/>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06" name="Google Shape;706;p13"/>
          <p:cNvPicPr preferRelativeResize="0"/>
          <p:nvPr/>
        </p:nvPicPr>
        <p:blipFill>
          <a:blip r:embed="rId3">
            <a:alphaModFix amt="74000"/>
          </a:blip>
          <a:stretch>
            <a:fillRect/>
          </a:stretch>
        </p:blipFill>
        <p:spPr>
          <a:xfrm rot="-10024386">
            <a:off x="9541618" y="-1524503"/>
            <a:ext cx="3859839" cy="3457772"/>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7074221" y="-2344466"/>
            <a:ext cx="3859835" cy="3457769"/>
          </a:xfrm>
          <a:prstGeom prst="rect">
            <a:avLst/>
          </a:prstGeom>
          <a:noFill/>
          <a:ln>
            <a:noFill/>
          </a:ln>
        </p:spPr>
      </p:pic>
      <p:sp>
        <p:nvSpPr>
          <p:cNvPr id="708" name="Google Shape;708;p13"/>
          <p:cNvSpPr txBox="1">
            <a:spLocks noGrp="1"/>
          </p:cNvSpPr>
          <p:nvPr>
            <p:ph type="title" hasCustomPrompt="1"/>
          </p:nvPr>
        </p:nvSpPr>
        <p:spPr>
          <a:xfrm>
            <a:off x="4226708" y="4556535"/>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7582057" y="4556535"/>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7596701"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849709" y="4592268"/>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849709"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4226708" y="2222667"/>
            <a:ext cx="1382400" cy="77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3333"/>
            </a:lvl1pPr>
            <a:lvl2pPr lvl="1"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64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5546997"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15" name="Google Shape;715;p13"/>
          <p:cNvSpPr txBox="1">
            <a:spLocks noGrp="1"/>
          </p:cNvSpPr>
          <p:nvPr>
            <p:ph type="subTitle" idx="1"/>
          </p:nvPr>
        </p:nvSpPr>
        <p:spPr>
          <a:xfrm>
            <a:off x="5546996"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16" name="Google Shape;716;p13"/>
          <p:cNvSpPr txBox="1">
            <a:spLocks noGrp="1"/>
          </p:cNvSpPr>
          <p:nvPr>
            <p:ph type="ctrTitle" idx="8"/>
          </p:nvPr>
        </p:nvSpPr>
        <p:spPr>
          <a:xfrm>
            <a:off x="8917841"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17" name="Google Shape;717;p13"/>
          <p:cNvSpPr txBox="1">
            <a:spLocks noGrp="1"/>
          </p:cNvSpPr>
          <p:nvPr>
            <p:ph type="subTitle" idx="9"/>
          </p:nvPr>
        </p:nvSpPr>
        <p:spPr>
          <a:xfrm>
            <a:off x="8917837"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18" name="Google Shape;718;p13"/>
          <p:cNvSpPr/>
          <p:nvPr/>
        </p:nvSpPr>
        <p:spPr>
          <a:xfrm>
            <a:off x="1533567" y="3601201"/>
            <a:ext cx="3367" cy="33"/>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chemeClr val="dk2"/>
              </a:solidFill>
            </a:endParaRPr>
          </a:p>
        </p:txBody>
      </p:sp>
      <p:sp>
        <p:nvSpPr>
          <p:cNvPr id="719" name="Google Shape;719;p13"/>
          <p:cNvSpPr txBox="1">
            <a:spLocks noGrp="1"/>
          </p:cNvSpPr>
          <p:nvPr>
            <p:ph type="ctrTitle" idx="13"/>
          </p:nvPr>
        </p:nvSpPr>
        <p:spPr>
          <a:xfrm>
            <a:off x="8918200"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0" name="Google Shape;720;p13"/>
          <p:cNvSpPr txBox="1">
            <a:spLocks noGrp="1"/>
          </p:cNvSpPr>
          <p:nvPr>
            <p:ph type="subTitle" idx="14"/>
          </p:nvPr>
        </p:nvSpPr>
        <p:spPr>
          <a:xfrm>
            <a:off x="8918220"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1" name="Google Shape;721;p13"/>
          <p:cNvSpPr txBox="1">
            <a:spLocks noGrp="1"/>
          </p:cNvSpPr>
          <p:nvPr>
            <p:ph type="ctrTitle" idx="15"/>
          </p:nvPr>
        </p:nvSpPr>
        <p:spPr>
          <a:xfrm>
            <a:off x="2163557" y="43565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2" name="Google Shape;722;p13"/>
          <p:cNvSpPr txBox="1">
            <a:spLocks noGrp="1"/>
          </p:cNvSpPr>
          <p:nvPr>
            <p:ph type="subTitle" idx="16"/>
          </p:nvPr>
        </p:nvSpPr>
        <p:spPr>
          <a:xfrm>
            <a:off x="2163559" y="4763861"/>
            <a:ext cx="2428000" cy="109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3" name="Google Shape;723;p13"/>
          <p:cNvSpPr txBox="1">
            <a:spLocks noGrp="1"/>
          </p:cNvSpPr>
          <p:nvPr>
            <p:ph type="ctrTitle" idx="17"/>
          </p:nvPr>
        </p:nvSpPr>
        <p:spPr>
          <a:xfrm>
            <a:off x="2163557"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4" name="Google Shape;724;p13"/>
          <p:cNvSpPr txBox="1">
            <a:spLocks noGrp="1"/>
          </p:cNvSpPr>
          <p:nvPr>
            <p:ph type="subTitle" idx="18"/>
          </p:nvPr>
        </p:nvSpPr>
        <p:spPr>
          <a:xfrm>
            <a:off x="2163559"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5" name="Google Shape;725;p13"/>
          <p:cNvSpPr txBox="1">
            <a:spLocks noGrp="1"/>
          </p:cNvSpPr>
          <p:nvPr>
            <p:ph type="ctrTitle" idx="19"/>
          </p:nvPr>
        </p:nvSpPr>
        <p:spPr>
          <a:xfrm>
            <a:off x="5546991" y="1986733"/>
            <a:ext cx="2428000" cy="60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2133"/>
            </a:lvl1pPr>
            <a:lvl2pPr lvl="1" rtl="0">
              <a:spcBef>
                <a:spcPts val="0"/>
              </a:spcBef>
              <a:spcAft>
                <a:spcPts val="0"/>
              </a:spcAft>
              <a:buSzPts val="1200"/>
              <a:buNone/>
              <a:defRPr sz="1600"/>
            </a:lvl2pPr>
            <a:lvl3pPr lvl="2" rtl="0">
              <a:spcBef>
                <a:spcPts val="0"/>
              </a:spcBef>
              <a:spcAft>
                <a:spcPts val="0"/>
              </a:spcAft>
              <a:buSzPts val="1200"/>
              <a:buNone/>
              <a:defRPr sz="1600"/>
            </a:lvl3pPr>
            <a:lvl4pPr lvl="3" rtl="0">
              <a:spcBef>
                <a:spcPts val="0"/>
              </a:spcBef>
              <a:spcAft>
                <a:spcPts val="0"/>
              </a:spcAft>
              <a:buSzPts val="1200"/>
              <a:buNone/>
              <a:defRPr sz="1600"/>
            </a:lvl4pPr>
            <a:lvl5pPr lvl="4" rtl="0">
              <a:spcBef>
                <a:spcPts val="0"/>
              </a:spcBef>
              <a:spcAft>
                <a:spcPts val="0"/>
              </a:spcAft>
              <a:buSzPts val="1200"/>
              <a:buNone/>
              <a:defRPr sz="1600"/>
            </a:lvl5pPr>
            <a:lvl6pPr lvl="5" rtl="0">
              <a:spcBef>
                <a:spcPts val="0"/>
              </a:spcBef>
              <a:spcAft>
                <a:spcPts val="0"/>
              </a:spcAft>
              <a:buSzPts val="1200"/>
              <a:buNone/>
              <a:defRPr sz="1600"/>
            </a:lvl6pPr>
            <a:lvl7pPr lvl="6" rtl="0">
              <a:spcBef>
                <a:spcPts val="0"/>
              </a:spcBef>
              <a:spcAft>
                <a:spcPts val="0"/>
              </a:spcAft>
              <a:buSzPts val="1200"/>
              <a:buNone/>
              <a:defRPr sz="1600"/>
            </a:lvl7pPr>
            <a:lvl8pPr lvl="7" rtl="0">
              <a:spcBef>
                <a:spcPts val="0"/>
              </a:spcBef>
              <a:spcAft>
                <a:spcPts val="0"/>
              </a:spcAft>
              <a:buSzPts val="1200"/>
              <a:buNone/>
              <a:defRPr sz="1600"/>
            </a:lvl8pPr>
            <a:lvl9pPr lvl="8" rtl="0">
              <a:spcBef>
                <a:spcPts val="0"/>
              </a:spcBef>
              <a:spcAft>
                <a:spcPts val="0"/>
              </a:spcAft>
              <a:buSzPts val="1200"/>
              <a:buNone/>
              <a:defRPr sz="1600"/>
            </a:lvl9pPr>
          </a:lstStyle>
          <a:p>
            <a:r>
              <a:rPr lang="it-IT"/>
              <a:t>Fare clic per modificare lo stile del titolo dello schema</a:t>
            </a:r>
            <a:endParaRPr/>
          </a:p>
        </p:txBody>
      </p:sp>
      <p:sp>
        <p:nvSpPr>
          <p:cNvPr id="726" name="Google Shape;726;p13"/>
          <p:cNvSpPr txBox="1">
            <a:spLocks noGrp="1"/>
          </p:cNvSpPr>
          <p:nvPr>
            <p:ph type="subTitle" idx="20"/>
          </p:nvPr>
        </p:nvSpPr>
        <p:spPr>
          <a:xfrm>
            <a:off x="5547011" y="2388733"/>
            <a:ext cx="2428000" cy="106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727" name="Google Shape;727;p13"/>
          <p:cNvSpPr txBox="1">
            <a:spLocks noGrp="1"/>
          </p:cNvSpPr>
          <p:nvPr>
            <p:ph type="ctrTitle" idx="21"/>
          </p:nvPr>
        </p:nvSpPr>
        <p:spPr>
          <a:xfrm>
            <a:off x="960000" y="456699"/>
            <a:ext cx="10272000" cy="77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430952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730" name="Google Shape;730;p14"/>
          <p:cNvGrpSpPr/>
          <p:nvPr/>
        </p:nvGrpSpPr>
        <p:grpSpPr>
          <a:xfrm rot="-987768">
            <a:off x="10335757" y="-355038"/>
            <a:ext cx="1792479" cy="2660411"/>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766" name="Google Shape;766;p14"/>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768" name="Google Shape;768;p14"/>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9" name="Google Shape;769;p14"/>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942330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9669922" y="5569474"/>
            <a:ext cx="4396519" cy="3035517"/>
          </a:xfrm>
          <a:prstGeom prst="rect">
            <a:avLst/>
          </a:prstGeom>
          <a:noFill/>
          <a:ln>
            <a:noFill/>
          </a:ln>
        </p:spPr>
      </p:pic>
      <p:grpSp>
        <p:nvGrpSpPr>
          <p:cNvPr id="772" name="Google Shape;772;p15"/>
          <p:cNvGrpSpPr/>
          <p:nvPr/>
        </p:nvGrpSpPr>
        <p:grpSpPr>
          <a:xfrm rot="2700046">
            <a:off x="10697985" y="5013507"/>
            <a:ext cx="1792489" cy="2660436"/>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08" name="Google Shape;808;p15"/>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4472238" y="-2370304"/>
            <a:ext cx="10141073" cy="3776509"/>
          </a:xfrm>
          <a:prstGeom prst="rect">
            <a:avLst/>
          </a:prstGeom>
          <a:noFill/>
          <a:ln>
            <a:noFill/>
          </a:ln>
        </p:spPr>
      </p:pic>
      <p:grpSp>
        <p:nvGrpSpPr>
          <p:cNvPr id="810" name="Google Shape;810;p15"/>
          <p:cNvGrpSpPr/>
          <p:nvPr/>
        </p:nvGrpSpPr>
        <p:grpSpPr>
          <a:xfrm rot="-7181356">
            <a:off x="633229" y="-1949911"/>
            <a:ext cx="1792475" cy="3292860"/>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46" name="Google Shape;846;p15"/>
          <p:cNvSpPr/>
          <p:nvPr/>
        </p:nvSpPr>
        <p:spPr>
          <a:xfrm rot="3011561">
            <a:off x="11179250" y="-1061986"/>
            <a:ext cx="1794449" cy="171582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47" name="Google Shape;847;p15"/>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901691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850" name="Google Shape;850;p16"/>
          <p:cNvGrpSpPr/>
          <p:nvPr/>
        </p:nvGrpSpPr>
        <p:grpSpPr>
          <a:xfrm rot="-8099954">
            <a:off x="20576" y="-763246"/>
            <a:ext cx="1792489" cy="2660436"/>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886" name="Google Shape;886;p16"/>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888" name="Google Shape;888;p16"/>
          <p:cNvGrpSpPr/>
          <p:nvPr/>
        </p:nvGrpSpPr>
        <p:grpSpPr>
          <a:xfrm flipH="1">
            <a:off x="-832500" y="4650153"/>
            <a:ext cx="1792503" cy="329287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24" name="Google Shape;924;p16"/>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925" name="Google Shape;925;p16"/>
          <p:cNvSpPr/>
          <p:nvPr/>
        </p:nvSpPr>
        <p:spPr>
          <a:xfrm rot="231922" flipH="1">
            <a:off x="9959009" y="-8604976"/>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310348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928" name="Google Shape;928;p17"/>
          <p:cNvGrpSpPr/>
          <p:nvPr/>
        </p:nvGrpSpPr>
        <p:grpSpPr>
          <a:xfrm rot="-8099954">
            <a:off x="20576" y="-763246"/>
            <a:ext cx="1792489" cy="2660436"/>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964" name="Google Shape;964;p17"/>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sp>
        <p:nvSpPr>
          <p:cNvPr id="965" name="Google Shape;965;p17"/>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416056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966"/>
        <p:cNvGrpSpPr/>
        <p:nvPr/>
      </p:nvGrpSpPr>
      <p:grpSpPr>
        <a:xfrm>
          <a:off x="0" y="0"/>
          <a:ext cx="0" cy="0"/>
          <a:chOff x="0" y="0"/>
          <a:chExt cx="0" cy="0"/>
        </a:xfrm>
      </p:grpSpPr>
      <p:grpSp>
        <p:nvGrpSpPr>
          <p:cNvPr id="967" name="Google Shape;967;p18"/>
          <p:cNvGrpSpPr/>
          <p:nvPr/>
        </p:nvGrpSpPr>
        <p:grpSpPr>
          <a:xfrm>
            <a:off x="-2241034" y="-5632926"/>
            <a:ext cx="21573068" cy="18600449"/>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3053400" y="4101444"/>
            <a:ext cx="6085200" cy="70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r>
              <a:rPr lang="it-IT"/>
              <a:t>Fare clic per modificare lo stile del titolo dello schema</a:t>
            </a:r>
            <a:endParaRPr/>
          </a:p>
        </p:txBody>
      </p:sp>
      <p:sp>
        <p:nvSpPr>
          <p:cNvPr id="975" name="Google Shape;975;p18"/>
          <p:cNvSpPr txBox="1">
            <a:spLocks noGrp="1"/>
          </p:cNvSpPr>
          <p:nvPr>
            <p:ph type="subTitle" idx="1"/>
          </p:nvPr>
        </p:nvSpPr>
        <p:spPr>
          <a:xfrm>
            <a:off x="2140200" y="2062711"/>
            <a:ext cx="7911600" cy="241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grpSp>
        <p:nvGrpSpPr>
          <p:cNvPr id="976" name="Google Shape;976;p18"/>
          <p:cNvGrpSpPr/>
          <p:nvPr/>
        </p:nvGrpSpPr>
        <p:grpSpPr>
          <a:xfrm rot="5400065">
            <a:off x="11556183" y="-1506452"/>
            <a:ext cx="1792503" cy="2660416"/>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2" name="Google Shape;1012;p18"/>
          <p:cNvSpPr/>
          <p:nvPr/>
        </p:nvSpPr>
        <p:spPr>
          <a:xfrm rot="-7373435">
            <a:off x="-2024290" y="4037193"/>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12189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541634" y="-1956213"/>
            <a:ext cx="4396519" cy="3035517"/>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grpSp>
        <p:nvGrpSpPr>
          <p:cNvPr id="1016" name="Google Shape;1016;p19"/>
          <p:cNvGrpSpPr/>
          <p:nvPr/>
        </p:nvGrpSpPr>
        <p:grpSpPr>
          <a:xfrm rot="-8099954">
            <a:off x="34334" y="-1025166"/>
            <a:ext cx="1792489" cy="2660436"/>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052" name="Google Shape;1052;p19"/>
          <p:cNvPicPr preferRelativeResize="0"/>
          <p:nvPr/>
        </p:nvPicPr>
        <p:blipFill>
          <a:blip r:embed="rId3">
            <a:alphaModFix amt="74000"/>
          </a:blip>
          <a:stretch>
            <a:fillRect/>
          </a:stretch>
        </p:blipFill>
        <p:spPr>
          <a:xfrm rot="-6814727" flipH="1">
            <a:off x="9939023" y="-1577075"/>
            <a:ext cx="3859828" cy="3457763"/>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5820172" y="5642071"/>
            <a:ext cx="10141073" cy="3776509"/>
          </a:xfrm>
          <a:prstGeom prst="rect">
            <a:avLst/>
          </a:prstGeom>
          <a:noFill/>
          <a:ln>
            <a:noFill/>
          </a:ln>
        </p:spPr>
      </p:pic>
      <p:grpSp>
        <p:nvGrpSpPr>
          <p:cNvPr id="1054" name="Google Shape;1054;p19"/>
          <p:cNvGrpSpPr/>
          <p:nvPr/>
        </p:nvGrpSpPr>
        <p:grpSpPr>
          <a:xfrm rot="3618644">
            <a:off x="10249169" y="5121997"/>
            <a:ext cx="1792475" cy="3292860"/>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0" name="Google Shape;1090;p19"/>
          <p:cNvSpPr txBox="1">
            <a:spLocks noGrp="1"/>
          </p:cNvSpPr>
          <p:nvPr>
            <p:ph type="title"/>
          </p:nvPr>
        </p:nvSpPr>
        <p:spPr>
          <a:xfrm>
            <a:off x="960000" y="3448288"/>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1" name="Google Shape;1091;p19"/>
          <p:cNvSpPr txBox="1">
            <a:spLocks noGrp="1"/>
          </p:cNvSpPr>
          <p:nvPr>
            <p:ph type="subTitle" idx="1"/>
          </p:nvPr>
        </p:nvSpPr>
        <p:spPr>
          <a:xfrm>
            <a:off x="960000"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2" name="Google Shape;1092;p19"/>
          <p:cNvSpPr txBox="1">
            <a:spLocks noGrp="1"/>
          </p:cNvSpPr>
          <p:nvPr>
            <p:ph type="title" idx="2"/>
          </p:nvPr>
        </p:nvSpPr>
        <p:spPr>
          <a:xfrm>
            <a:off x="4538400" y="3448288"/>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3" name="Google Shape;1093;p19"/>
          <p:cNvSpPr txBox="1">
            <a:spLocks noGrp="1"/>
          </p:cNvSpPr>
          <p:nvPr>
            <p:ph type="subTitle" idx="3"/>
          </p:nvPr>
        </p:nvSpPr>
        <p:spPr>
          <a:xfrm>
            <a:off x="4538400"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4" name="Google Shape;1094;p19"/>
          <p:cNvSpPr txBox="1">
            <a:spLocks noGrp="1"/>
          </p:cNvSpPr>
          <p:nvPr>
            <p:ph type="title" idx="4"/>
          </p:nvPr>
        </p:nvSpPr>
        <p:spPr>
          <a:xfrm>
            <a:off x="8133867" y="3448279"/>
            <a:ext cx="3115200" cy="11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5" name="Google Shape;1095;p19"/>
          <p:cNvSpPr txBox="1">
            <a:spLocks noGrp="1"/>
          </p:cNvSpPr>
          <p:nvPr>
            <p:ph type="subTitle" idx="5"/>
          </p:nvPr>
        </p:nvSpPr>
        <p:spPr>
          <a:xfrm>
            <a:off x="8133867" y="4428172"/>
            <a:ext cx="3115200" cy="119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096" name="Google Shape;1096;p19"/>
          <p:cNvSpPr txBox="1">
            <a:spLocks noGrp="1"/>
          </p:cNvSpPr>
          <p:nvPr>
            <p:ph type="ctrTitle" idx="6"/>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5711413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1097"/>
        <p:cNvGrpSpPr/>
        <p:nvPr/>
      </p:nvGrpSpPr>
      <p:grpSpPr>
        <a:xfrm>
          <a:off x="0" y="0"/>
          <a:ext cx="0" cy="0"/>
          <a:chOff x="0" y="0"/>
          <a:chExt cx="0" cy="0"/>
        </a:xfrm>
      </p:grpSpPr>
      <p:sp>
        <p:nvSpPr>
          <p:cNvPr id="1098" name="Google Shape;1098;p20"/>
          <p:cNvSpPr txBox="1">
            <a:spLocks noGrp="1"/>
          </p:cNvSpPr>
          <p:nvPr>
            <p:ph type="title"/>
          </p:nvPr>
        </p:nvSpPr>
        <p:spPr>
          <a:xfrm>
            <a:off x="1633101" y="1913948"/>
            <a:ext cx="283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099" name="Google Shape;1099;p20"/>
          <p:cNvSpPr txBox="1">
            <a:spLocks noGrp="1"/>
          </p:cNvSpPr>
          <p:nvPr>
            <p:ph type="subTitle" idx="1"/>
          </p:nvPr>
        </p:nvSpPr>
        <p:spPr>
          <a:xfrm>
            <a:off x="1633105" y="2552872"/>
            <a:ext cx="2836000" cy="121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0" name="Google Shape;1100;p20"/>
          <p:cNvSpPr txBox="1">
            <a:spLocks noGrp="1"/>
          </p:cNvSpPr>
          <p:nvPr>
            <p:ph type="title" idx="2"/>
          </p:nvPr>
        </p:nvSpPr>
        <p:spPr>
          <a:xfrm>
            <a:off x="7769216" y="1913948"/>
            <a:ext cx="28360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1" name="Google Shape;1101;p20"/>
          <p:cNvSpPr txBox="1">
            <a:spLocks noGrp="1"/>
          </p:cNvSpPr>
          <p:nvPr>
            <p:ph type="subTitle" idx="3"/>
          </p:nvPr>
        </p:nvSpPr>
        <p:spPr>
          <a:xfrm>
            <a:off x="7769219" y="2552872"/>
            <a:ext cx="2836000" cy="1216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2" name="Google Shape;1102;p20"/>
          <p:cNvSpPr txBox="1">
            <a:spLocks noGrp="1"/>
          </p:cNvSpPr>
          <p:nvPr>
            <p:ph type="title" idx="4"/>
          </p:nvPr>
        </p:nvSpPr>
        <p:spPr>
          <a:xfrm>
            <a:off x="1633101" y="3927668"/>
            <a:ext cx="28360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3" name="Google Shape;1103;p20"/>
          <p:cNvSpPr txBox="1">
            <a:spLocks noGrp="1"/>
          </p:cNvSpPr>
          <p:nvPr>
            <p:ph type="subTitle" idx="5"/>
          </p:nvPr>
        </p:nvSpPr>
        <p:spPr>
          <a:xfrm>
            <a:off x="1633105" y="4631560"/>
            <a:ext cx="2836000" cy="112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04" name="Google Shape;1104;p20"/>
          <p:cNvSpPr txBox="1">
            <a:spLocks noGrp="1"/>
          </p:cNvSpPr>
          <p:nvPr>
            <p:ph type="title" idx="6"/>
          </p:nvPr>
        </p:nvSpPr>
        <p:spPr>
          <a:xfrm>
            <a:off x="7769152" y="3927668"/>
            <a:ext cx="28360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05" name="Google Shape;1105;p20"/>
          <p:cNvSpPr txBox="1">
            <a:spLocks noGrp="1"/>
          </p:cNvSpPr>
          <p:nvPr>
            <p:ph type="subTitle" idx="7"/>
          </p:nvPr>
        </p:nvSpPr>
        <p:spPr>
          <a:xfrm>
            <a:off x="7769219" y="4631560"/>
            <a:ext cx="2836000" cy="112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pic>
        <p:nvPicPr>
          <p:cNvPr id="1106" name="Google Shape;1106;p20"/>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107" name="Google Shape;1107;p20"/>
          <p:cNvGrpSpPr/>
          <p:nvPr/>
        </p:nvGrpSpPr>
        <p:grpSpPr>
          <a:xfrm rot="-8099954">
            <a:off x="20576" y="-763246"/>
            <a:ext cx="1792489" cy="2660436"/>
            <a:chOff x="272875" y="1527563"/>
            <a:chExt cx="255950" cy="455000"/>
          </a:xfrm>
        </p:grpSpPr>
        <p:sp>
          <p:nvSpPr>
            <p:cNvPr id="1108" name="Google Shape;1108;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4" name="Google Shape;1114;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5" name="Google Shape;1115;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6" name="Google Shape;1116;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0" name="Google Shape;1120;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1" name="Google Shape;1121;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2" name="Google Shape;1122;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3" name="Google Shape;1123;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8" name="Google Shape;1128;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9" name="Google Shape;1129;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3" name="Google Shape;1133;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4" name="Google Shape;1134;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8" name="Google Shape;1138;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9" name="Google Shape;1139;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0" name="Google Shape;1140;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1" name="Google Shape;1141;p2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2" name="Google Shape;1142;p2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143" name="Google Shape;1143;p20"/>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144" name="Google Shape;1144;p20"/>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1145" name="Google Shape;1145;p20"/>
          <p:cNvGrpSpPr/>
          <p:nvPr/>
        </p:nvGrpSpPr>
        <p:grpSpPr>
          <a:xfrm flipH="1">
            <a:off x="-832500" y="4650153"/>
            <a:ext cx="1792503" cy="3292879"/>
            <a:chOff x="272875" y="1419395"/>
            <a:chExt cx="255950" cy="563168"/>
          </a:xfrm>
        </p:grpSpPr>
        <p:sp>
          <p:nvSpPr>
            <p:cNvPr id="1146" name="Google Shape;1146;p2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7" name="Google Shape;1147;p2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4" name="Google Shape;1154;p2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5" name="Google Shape;1155;p2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6" name="Google Shape;1156;p2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0" name="Google Shape;1160;p2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1" name="Google Shape;1161;p2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4" name="Google Shape;1164;p2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5" name="Google Shape;1165;p2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9" name="Google Shape;1169;p2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0" name="Google Shape;1170;p2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1" name="Google Shape;1171;p2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6" name="Google Shape;1176;p2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7" name="Google Shape;1177;p2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81" name="Google Shape;1181;p20"/>
          <p:cNvSpPr txBox="1">
            <a:spLocks noGrp="1"/>
          </p:cNvSpPr>
          <p:nvPr>
            <p:ph type="ctrTitle" idx="8"/>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182" name="Google Shape;1182;p20"/>
          <p:cNvSpPr/>
          <p:nvPr/>
        </p:nvSpPr>
        <p:spPr>
          <a:xfrm rot="3176794">
            <a:off x="10280795" y="5421313"/>
            <a:ext cx="3019981" cy="288765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18466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2264823" y="1866732"/>
            <a:ext cx="382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5" name="Google Shape;1185;p21"/>
          <p:cNvSpPr txBox="1">
            <a:spLocks noGrp="1"/>
          </p:cNvSpPr>
          <p:nvPr>
            <p:ph type="subTitle" idx="1"/>
          </p:nvPr>
        </p:nvSpPr>
        <p:spPr>
          <a:xfrm>
            <a:off x="2264823" y="2687293"/>
            <a:ext cx="3822800" cy="12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86" name="Google Shape;1186;p21"/>
          <p:cNvSpPr txBox="1">
            <a:spLocks noGrp="1"/>
          </p:cNvSpPr>
          <p:nvPr>
            <p:ph type="title" idx="2"/>
          </p:nvPr>
        </p:nvSpPr>
        <p:spPr>
          <a:xfrm flipH="1">
            <a:off x="6124315" y="1866732"/>
            <a:ext cx="38228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7" name="Google Shape;1187;p21"/>
          <p:cNvSpPr txBox="1">
            <a:spLocks noGrp="1"/>
          </p:cNvSpPr>
          <p:nvPr>
            <p:ph type="subTitle" idx="3"/>
          </p:nvPr>
        </p:nvSpPr>
        <p:spPr>
          <a:xfrm>
            <a:off x="6124315" y="2687293"/>
            <a:ext cx="3822800" cy="12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88" name="Google Shape;1188;p21"/>
          <p:cNvSpPr txBox="1">
            <a:spLocks noGrp="1"/>
          </p:cNvSpPr>
          <p:nvPr>
            <p:ph type="title" idx="4"/>
          </p:nvPr>
        </p:nvSpPr>
        <p:spPr>
          <a:xfrm>
            <a:off x="2264823" y="4005876"/>
            <a:ext cx="382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89" name="Google Shape;1189;p21"/>
          <p:cNvSpPr txBox="1">
            <a:spLocks noGrp="1"/>
          </p:cNvSpPr>
          <p:nvPr>
            <p:ph type="subTitle" idx="5"/>
          </p:nvPr>
        </p:nvSpPr>
        <p:spPr>
          <a:xfrm>
            <a:off x="2264823" y="4826168"/>
            <a:ext cx="3822800" cy="121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190" name="Google Shape;1190;p21"/>
          <p:cNvSpPr txBox="1">
            <a:spLocks noGrp="1"/>
          </p:cNvSpPr>
          <p:nvPr>
            <p:ph type="title" idx="6"/>
          </p:nvPr>
        </p:nvSpPr>
        <p:spPr>
          <a:xfrm flipH="1">
            <a:off x="6124315" y="4005876"/>
            <a:ext cx="38228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191" name="Google Shape;1191;p21"/>
          <p:cNvSpPr txBox="1">
            <a:spLocks noGrp="1"/>
          </p:cNvSpPr>
          <p:nvPr>
            <p:ph type="subTitle" idx="7"/>
          </p:nvPr>
        </p:nvSpPr>
        <p:spPr>
          <a:xfrm>
            <a:off x="6124315" y="4826168"/>
            <a:ext cx="3822800" cy="12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pic>
        <p:nvPicPr>
          <p:cNvPr id="1192" name="Google Shape;1192;p21"/>
          <p:cNvPicPr preferRelativeResize="0"/>
          <p:nvPr/>
        </p:nvPicPr>
        <p:blipFill>
          <a:blip r:embed="rId2">
            <a:alphaModFix amt="47000"/>
          </a:blip>
          <a:stretch>
            <a:fillRect/>
          </a:stretch>
        </p:blipFill>
        <p:spPr>
          <a:xfrm rot="1331770">
            <a:off x="-2637019" y="5095932"/>
            <a:ext cx="3986536" cy="3290968"/>
          </a:xfrm>
          <a:prstGeom prst="rect">
            <a:avLst/>
          </a:prstGeom>
          <a:noFill/>
          <a:ln>
            <a:noFill/>
          </a:ln>
        </p:spPr>
      </p:pic>
      <p:grpSp>
        <p:nvGrpSpPr>
          <p:cNvPr id="1193" name="Google Shape;1193;p21"/>
          <p:cNvGrpSpPr/>
          <p:nvPr/>
        </p:nvGrpSpPr>
        <p:grpSpPr>
          <a:xfrm rot="-987768">
            <a:off x="-978526" y="5167512"/>
            <a:ext cx="1792479" cy="2660411"/>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29" name="Google Shape;1229;p21"/>
          <p:cNvPicPr preferRelativeResize="0"/>
          <p:nvPr/>
        </p:nvPicPr>
        <p:blipFill>
          <a:blip r:embed="rId3">
            <a:alphaModFix amt="74000"/>
          </a:blip>
          <a:stretch>
            <a:fillRect/>
          </a:stretch>
        </p:blipFill>
        <p:spPr>
          <a:xfrm flipH="1">
            <a:off x="10412592" y="5519553"/>
            <a:ext cx="3859827" cy="345776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2012207" y="-1661342"/>
            <a:ext cx="3859827" cy="3457761"/>
          </a:xfrm>
          <a:prstGeom prst="rect">
            <a:avLst/>
          </a:prstGeom>
          <a:noFill/>
          <a:ln>
            <a:noFill/>
          </a:ln>
        </p:spPr>
      </p:pic>
      <p:grpSp>
        <p:nvGrpSpPr>
          <p:cNvPr id="1231" name="Google Shape;1231;p21"/>
          <p:cNvGrpSpPr/>
          <p:nvPr/>
        </p:nvGrpSpPr>
        <p:grpSpPr>
          <a:xfrm rot="5400065">
            <a:off x="11556183" y="-1506452"/>
            <a:ext cx="1792503" cy="2660416"/>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267" name="Google Shape;1267;p21"/>
          <p:cNvPicPr preferRelativeResize="0"/>
          <p:nvPr/>
        </p:nvPicPr>
        <p:blipFill>
          <a:blip r:embed="rId2">
            <a:alphaModFix amt="47000"/>
          </a:blip>
          <a:stretch>
            <a:fillRect/>
          </a:stretch>
        </p:blipFill>
        <p:spPr>
          <a:xfrm rot="-10643014">
            <a:off x="10591229" y="-2012415"/>
            <a:ext cx="3986537" cy="3290969"/>
          </a:xfrm>
          <a:prstGeom prst="rect">
            <a:avLst/>
          </a:prstGeom>
          <a:noFill/>
          <a:ln>
            <a:noFill/>
          </a:ln>
        </p:spPr>
      </p:pic>
      <p:sp>
        <p:nvSpPr>
          <p:cNvPr id="1268" name="Google Shape;1268;p21"/>
          <p:cNvSpPr txBox="1">
            <a:spLocks noGrp="1"/>
          </p:cNvSpPr>
          <p:nvPr>
            <p:ph type="ctrTitle" idx="8"/>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269" name="Google Shape;1269;p21"/>
          <p:cNvSpPr/>
          <p:nvPr/>
        </p:nvSpPr>
        <p:spPr>
          <a:xfrm rot="-7373435">
            <a:off x="-2024290" y="4037193"/>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34389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460233" y="4344106"/>
            <a:ext cx="10878208" cy="4051033"/>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2174651" y="191851"/>
            <a:ext cx="7842701" cy="6474303"/>
          </a:xfrm>
          <a:prstGeom prst="rect">
            <a:avLst/>
          </a:prstGeom>
          <a:noFill/>
          <a:ln>
            <a:noFill/>
          </a:ln>
        </p:spPr>
      </p:pic>
      <p:sp>
        <p:nvSpPr>
          <p:cNvPr id="92" name="Google Shape;92;p3"/>
          <p:cNvSpPr/>
          <p:nvPr/>
        </p:nvSpPr>
        <p:spPr>
          <a:xfrm>
            <a:off x="5838991" y="-3287032"/>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93" name="Google Shape;93;p3"/>
          <p:cNvGrpSpPr/>
          <p:nvPr/>
        </p:nvGrpSpPr>
        <p:grpSpPr>
          <a:xfrm rot="-2700000">
            <a:off x="630841" y="3594449"/>
            <a:ext cx="1792465" cy="3292904"/>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9" name="Google Shape;129;p3"/>
          <p:cNvGrpSpPr/>
          <p:nvPr/>
        </p:nvGrpSpPr>
        <p:grpSpPr>
          <a:xfrm rot="-2700000">
            <a:off x="10702018" y="-244454"/>
            <a:ext cx="1792465" cy="2660436"/>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5" name="Google Shape;165;p3"/>
          <p:cNvSpPr txBox="1">
            <a:spLocks noGrp="1"/>
          </p:cNvSpPr>
          <p:nvPr>
            <p:ph type="subTitle" idx="1"/>
          </p:nvPr>
        </p:nvSpPr>
        <p:spPr>
          <a:xfrm>
            <a:off x="3528000" y="4152183"/>
            <a:ext cx="5136000" cy="1149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66" name="Google Shape;166;p3"/>
          <p:cNvSpPr txBox="1">
            <a:spLocks noGrp="1"/>
          </p:cNvSpPr>
          <p:nvPr>
            <p:ph type="ctrTitle"/>
          </p:nvPr>
        </p:nvSpPr>
        <p:spPr>
          <a:xfrm>
            <a:off x="3528000" y="3458981"/>
            <a:ext cx="5136000" cy="105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1067">
                <a:solidFill>
                  <a:srgbClr val="3C78D8"/>
                </a:solidFill>
              </a:defRPr>
            </a:lvl2pPr>
            <a:lvl3pPr lvl="2" algn="ctr" rtl="0">
              <a:spcBef>
                <a:spcPts val="0"/>
              </a:spcBef>
              <a:spcAft>
                <a:spcPts val="0"/>
              </a:spcAft>
              <a:buClr>
                <a:srgbClr val="3C78D8"/>
              </a:buClr>
              <a:buSzPts val="800"/>
              <a:buNone/>
              <a:defRPr sz="1067">
                <a:solidFill>
                  <a:srgbClr val="3C78D8"/>
                </a:solidFill>
              </a:defRPr>
            </a:lvl3pPr>
            <a:lvl4pPr lvl="3" algn="ctr" rtl="0">
              <a:spcBef>
                <a:spcPts val="0"/>
              </a:spcBef>
              <a:spcAft>
                <a:spcPts val="0"/>
              </a:spcAft>
              <a:buClr>
                <a:srgbClr val="3C78D8"/>
              </a:buClr>
              <a:buSzPts val="800"/>
              <a:buNone/>
              <a:defRPr sz="1067">
                <a:solidFill>
                  <a:srgbClr val="3C78D8"/>
                </a:solidFill>
              </a:defRPr>
            </a:lvl4pPr>
            <a:lvl5pPr lvl="4" algn="ctr" rtl="0">
              <a:spcBef>
                <a:spcPts val="0"/>
              </a:spcBef>
              <a:spcAft>
                <a:spcPts val="0"/>
              </a:spcAft>
              <a:buClr>
                <a:srgbClr val="3C78D8"/>
              </a:buClr>
              <a:buSzPts val="800"/>
              <a:buNone/>
              <a:defRPr sz="1067">
                <a:solidFill>
                  <a:srgbClr val="3C78D8"/>
                </a:solidFill>
              </a:defRPr>
            </a:lvl5pPr>
            <a:lvl6pPr lvl="5" algn="ctr" rtl="0">
              <a:spcBef>
                <a:spcPts val="0"/>
              </a:spcBef>
              <a:spcAft>
                <a:spcPts val="0"/>
              </a:spcAft>
              <a:buClr>
                <a:srgbClr val="3C78D8"/>
              </a:buClr>
              <a:buSzPts val="800"/>
              <a:buNone/>
              <a:defRPr sz="1067">
                <a:solidFill>
                  <a:srgbClr val="3C78D8"/>
                </a:solidFill>
              </a:defRPr>
            </a:lvl6pPr>
            <a:lvl7pPr lvl="6" algn="ctr" rtl="0">
              <a:spcBef>
                <a:spcPts val="0"/>
              </a:spcBef>
              <a:spcAft>
                <a:spcPts val="0"/>
              </a:spcAft>
              <a:buClr>
                <a:srgbClr val="3C78D8"/>
              </a:buClr>
              <a:buSzPts val="800"/>
              <a:buNone/>
              <a:defRPr sz="1067">
                <a:solidFill>
                  <a:srgbClr val="3C78D8"/>
                </a:solidFill>
              </a:defRPr>
            </a:lvl7pPr>
            <a:lvl8pPr lvl="7" algn="ctr" rtl="0">
              <a:spcBef>
                <a:spcPts val="0"/>
              </a:spcBef>
              <a:spcAft>
                <a:spcPts val="0"/>
              </a:spcAft>
              <a:buClr>
                <a:srgbClr val="3C78D8"/>
              </a:buClr>
              <a:buSzPts val="800"/>
              <a:buNone/>
              <a:defRPr sz="1067">
                <a:solidFill>
                  <a:srgbClr val="3C78D8"/>
                </a:solidFill>
              </a:defRPr>
            </a:lvl8pPr>
            <a:lvl9pPr lvl="8" algn="ctr" rtl="0">
              <a:spcBef>
                <a:spcPts val="0"/>
              </a:spcBef>
              <a:spcAft>
                <a:spcPts val="0"/>
              </a:spcAft>
              <a:buClr>
                <a:srgbClr val="3C78D8"/>
              </a:buClr>
              <a:buSzPts val="800"/>
              <a:buNone/>
              <a:defRPr sz="1067">
                <a:solidFill>
                  <a:srgbClr val="3C78D8"/>
                </a:solidFill>
              </a:defRPr>
            </a:lvl9pPr>
          </a:lstStyle>
          <a:p>
            <a:r>
              <a:rPr lang="it-IT"/>
              <a:t>Fare clic per modificare lo stile del titolo dello schema</a:t>
            </a:r>
            <a:endParaRPr/>
          </a:p>
        </p:txBody>
      </p:sp>
      <p:sp>
        <p:nvSpPr>
          <p:cNvPr id="167" name="Google Shape;167;p3"/>
          <p:cNvSpPr txBox="1">
            <a:spLocks noGrp="1"/>
          </p:cNvSpPr>
          <p:nvPr>
            <p:ph type="title" idx="2" hasCustomPrompt="1"/>
          </p:nvPr>
        </p:nvSpPr>
        <p:spPr>
          <a:xfrm>
            <a:off x="3528000" y="1192233"/>
            <a:ext cx="5136000" cy="2709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0000">
                <a:solidFill>
                  <a:srgbClr val="1C4587"/>
                </a:solidFill>
              </a:defRPr>
            </a:lvl1pPr>
            <a:lvl2pPr lvl="1"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64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143621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
  <p:cSld name="Title and six columns ">
    <p:spTree>
      <p:nvGrpSpPr>
        <p:cNvPr id="1" name="Shape 1270"/>
        <p:cNvGrpSpPr/>
        <p:nvPr/>
      </p:nvGrpSpPr>
      <p:grpSpPr>
        <a:xfrm>
          <a:off x="0" y="0"/>
          <a:ext cx="0" cy="0"/>
          <a:chOff x="0" y="0"/>
          <a:chExt cx="0" cy="0"/>
        </a:xfrm>
      </p:grpSpPr>
      <p:pic>
        <p:nvPicPr>
          <p:cNvPr id="1271" name="Google Shape;1271;p22"/>
          <p:cNvPicPr preferRelativeResize="0"/>
          <p:nvPr/>
        </p:nvPicPr>
        <p:blipFill>
          <a:blip r:embed="rId2">
            <a:alphaModFix amt="66000"/>
          </a:blip>
          <a:stretch>
            <a:fillRect/>
          </a:stretch>
        </p:blipFill>
        <p:spPr>
          <a:xfrm rot="-2343514" flipH="1">
            <a:off x="-1541634" y="-1956213"/>
            <a:ext cx="4396519" cy="3035517"/>
          </a:xfrm>
          <a:prstGeom prst="rect">
            <a:avLst/>
          </a:prstGeom>
          <a:noFill/>
          <a:ln>
            <a:noFill/>
          </a:ln>
        </p:spPr>
      </p:pic>
      <p:pic>
        <p:nvPicPr>
          <p:cNvPr id="1272" name="Google Shape;1272;p22"/>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grpSp>
        <p:nvGrpSpPr>
          <p:cNvPr id="1273" name="Google Shape;1273;p22"/>
          <p:cNvGrpSpPr/>
          <p:nvPr/>
        </p:nvGrpSpPr>
        <p:grpSpPr>
          <a:xfrm rot="-8099954">
            <a:off x="34334" y="-1025166"/>
            <a:ext cx="1792489" cy="2660436"/>
            <a:chOff x="272875" y="1527563"/>
            <a:chExt cx="255950" cy="455000"/>
          </a:xfrm>
        </p:grpSpPr>
        <p:sp>
          <p:nvSpPr>
            <p:cNvPr id="1274" name="Google Shape;1274;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7" name="Google Shape;1277;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8" name="Google Shape;1278;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9" name="Google Shape;1279;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6" name="Google Shape;1286;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7" name="Google Shape;1287;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8" name="Google Shape;1288;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9" name="Google Shape;1289;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0" name="Google Shape;1290;p2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2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2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4" name="Google Shape;1294;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5" name="Google Shape;1295;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2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7" name="Google Shape;1307;p2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8" name="Google Shape;1308;p2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09" name="Google Shape;1309;p22"/>
          <p:cNvPicPr preferRelativeResize="0"/>
          <p:nvPr/>
        </p:nvPicPr>
        <p:blipFill>
          <a:blip r:embed="rId3">
            <a:alphaModFix amt="74000"/>
          </a:blip>
          <a:stretch>
            <a:fillRect/>
          </a:stretch>
        </p:blipFill>
        <p:spPr>
          <a:xfrm rot="-6814727" flipH="1">
            <a:off x="9939023" y="-1577075"/>
            <a:ext cx="3859828" cy="3457763"/>
          </a:xfrm>
          <a:prstGeom prst="rect">
            <a:avLst/>
          </a:prstGeom>
          <a:noFill/>
          <a:ln>
            <a:noFill/>
          </a:ln>
        </p:spPr>
      </p:pic>
      <p:pic>
        <p:nvPicPr>
          <p:cNvPr id="1310" name="Google Shape;1310;p22"/>
          <p:cNvPicPr preferRelativeResize="0"/>
          <p:nvPr/>
        </p:nvPicPr>
        <p:blipFill>
          <a:blip r:embed="rId4">
            <a:alphaModFix amt="76000"/>
          </a:blip>
          <a:stretch>
            <a:fillRect/>
          </a:stretch>
        </p:blipFill>
        <p:spPr>
          <a:xfrm rot="-1136126">
            <a:off x="5820172" y="5642071"/>
            <a:ext cx="10141073" cy="3776509"/>
          </a:xfrm>
          <a:prstGeom prst="rect">
            <a:avLst/>
          </a:prstGeom>
          <a:noFill/>
          <a:ln>
            <a:noFill/>
          </a:ln>
        </p:spPr>
      </p:pic>
      <p:grpSp>
        <p:nvGrpSpPr>
          <p:cNvPr id="1311" name="Google Shape;1311;p22"/>
          <p:cNvGrpSpPr/>
          <p:nvPr/>
        </p:nvGrpSpPr>
        <p:grpSpPr>
          <a:xfrm rot="3618644">
            <a:off x="10249169" y="5121997"/>
            <a:ext cx="1792475" cy="3292860"/>
            <a:chOff x="272875" y="1419395"/>
            <a:chExt cx="255950" cy="563168"/>
          </a:xfrm>
        </p:grpSpPr>
        <p:sp>
          <p:nvSpPr>
            <p:cNvPr id="1312" name="Google Shape;1312;p2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3" name="Google Shape;1313;p2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4" name="Google Shape;1314;p2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2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2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2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2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9" name="Google Shape;1319;p2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0" name="Google Shape;1320;p2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2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2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2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4" name="Google Shape;1324;p2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5" name="Google Shape;1325;p2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6" name="Google Shape;1326;p2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2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2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2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2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2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2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3" name="Google Shape;1333;p2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4" name="Google Shape;1334;p2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5" name="Google Shape;1335;p2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2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2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2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9" name="Google Shape;1339;p2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0" name="Google Shape;1340;p2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2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2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3" name="Google Shape;1343;p2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4" name="Google Shape;1344;p2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2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2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7" name="Google Shape;1347;p22"/>
          <p:cNvSpPr txBox="1">
            <a:spLocks noGrp="1"/>
          </p:cNvSpPr>
          <p:nvPr>
            <p:ph type="title"/>
          </p:nvPr>
        </p:nvSpPr>
        <p:spPr>
          <a:xfrm>
            <a:off x="973767"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48" name="Google Shape;1348;p22"/>
          <p:cNvSpPr txBox="1">
            <a:spLocks noGrp="1"/>
          </p:cNvSpPr>
          <p:nvPr>
            <p:ph type="subTitle" idx="1"/>
          </p:nvPr>
        </p:nvSpPr>
        <p:spPr>
          <a:xfrm>
            <a:off x="973767"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49" name="Google Shape;1349;p22"/>
          <p:cNvSpPr txBox="1">
            <a:spLocks noGrp="1"/>
          </p:cNvSpPr>
          <p:nvPr>
            <p:ph type="title" idx="2"/>
          </p:nvPr>
        </p:nvSpPr>
        <p:spPr>
          <a:xfrm>
            <a:off x="4540435"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0" name="Google Shape;1350;p22"/>
          <p:cNvSpPr txBox="1">
            <a:spLocks noGrp="1"/>
          </p:cNvSpPr>
          <p:nvPr>
            <p:ph type="subTitle" idx="3"/>
          </p:nvPr>
        </p:nvSpPr>
        <p:spPr>
          <a:xfrm>
            <a:off x="4540435"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1" name="Google Shape;1351;p22"/>
          <p:cNvSpPr txBox="1">
            <a:spLocks noGrp="1"/>
          </p:cNvSpPr>
          <p:nvPr>
            <p:ph type="title" idx="4"/>
          </p:nvPr>
        </p:nvSpPr>
        <p:spPr>
          <a:xfrm>
            <a:off x="8101711" y="4707069"/>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2" name="Google Shape;1352;p22"/>
          <p:cNvSpPr txBox="1">
            <a:spLocks noGrp="1"/>
          </p:cNvSpPr>
          <p:nvPr>
            <p:ph type="subTitle" idx="5"/>
          </p:nvPr>
        </p:nvSpPr>
        <p:spPr>
          <a:xfrm>
            <a:off x="8101711" y="5221133"/>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3" name="Google Shape;1353;p22"/>
          <p:cNvSpPr txBox="1">
            <a:spLocks noGrp="1"/>
          </p:cNvSpPr>
          <p:nvPr>
            <p:ph type="ctrTitle" idx="6"/>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354" name="Google Shape;1354;p22"/>
          <p:cNvSpPr txBox="1">
            <a:spLocks noGrp="1"/>
          </p:cNvSpPr>
          <p:nvPr>
            <p:ph type="title" idx="7"/>
          </p:nvPr>
        </p:nvSpPr>
        <p:spPr>
          <a:xfrm>
            <a:off x="973767"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5" name="Google Shape;1355;p22"/>
          <p:cNvSpPr txBox="1">
            <a:spLocks noGrp="1"/>
          </p:cNvSpPr>
          <p:nvPr>
            <p:ph type="subTitle" idx="8"/>
          </p:nvPr>
        </p:nvSpPr>
        <p:spPr>
          <a:xfrm>
            <a:off x="973767"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6" name="Google Shape;1356;p22"/>
          <p:cNvSpPr txBox="1">
            <a:spLocks noGrp="1"/>
          </p:cNvSpPr>
          <p:nvPr>
            <p:ph type="title" idx="9"/>
          </p:nvPr>
        </p:nvSpPr>
        <p:spPr>
          <a:xfrm>
            <a:off x="4540435"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7" name="Google Shape;1357;p22"/>
          <p:cNvSpPr txBox="1">
            <a:spLocks noGrp="1"/>
          </p:cNvSpPr>
          <p:nvPr>
            <p:ph type="subTitle" idx="13"/>
          </p:nvPr>
        </p:nvSpPr>
        <p:spPr>
          <a:xfrm>
            <a:off x="4540435"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358" name="Google Shape;1358;p22"/>
          <p:cNvSpPr txBox="1">
            <a:spLocks noGrp="1"/>
          </p:cNvSpPr>
          <p:nvPr>
            <p:ph type="title" idx="14"/>
          </p:nvPr>
        </p:nvSpPr>
        <p:spPr>
          <a:xfrm>
            <a:off x="8101711" y="2418127"/>
            <a:ext cx="3115200" cy="6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359" name="Google Shape;1359;p22"/>
          <p:cNvSpPr txBox="1">
            <a:spLocks noGrp="1"/>
          </p:cNvSpPr>
          <p:nvPr>
            <p:ph type="subTitle" idx="15"/>
          </p:nvPr>
        </p:nvSpPr>
        <p:spPr>
          <a:xfrm>
            <a:off x="8101711" y="2927884"/>
            <a:ext cx="3115200" cy="102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Tree>
    <p:extLst>
      <p:ext uri="{BB962C8B-B14F-4D97-AF65-F5344CB8AC3E}">
        <p14:creationId xmlns:p14="http://schemas.microsoft.com/office/powerpoint/2010/main" val="42425344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Title only 5">
    <p:spTree>
      <p:nvGrpSpPr>
        <p:cNvPr id="1" name="Shape 1360"/>
        <p:cNvGrpSpPr/>
        <p:nvPr/>
      </p:nvGrpSpPr>
      <p:grpSpPr>
        <a:xfrm>
          <a:off x="0" y="0"/>
          <a:ext cx="0" cy="0"/>
          <a:chOff x="0" y="0"/>
          <a:chExt cx="0" cy="0"/>
        </a:xfrm>
      </p:grpSpPr>
      <p:pic>
        <p:nvPicPr>
          <p:cNvPr id="1361" name="Google Shape;1361;p23"/>
          <p:cNvPicPr preferRelativeResize="0"/>
          <p:nvPr/>
        </p:nvPicPr>
        <p:blipFill>
          <a:blip r:embed="rId2">
            <a:alphaModFix amt="66000"/>
          </a:blip>
          <a:stretch>
            <a:fillRect/>
          </a:stretch>
        </p:blipFill>
        <p:spPr>
          <a:xfrm rot="-2343514" flipH="1">
            <a:off x="-2188737" y="-2293211"/>
            <a:ext cx="4396519" cy="3035517"/>
          </a:xfrm>
          <a:prstGeom prst="rect">
            <a:avLst/>
          </a:prstGeom>
          <a:noFill/>
          <a:ln>
            <a:noFill/>
          </a:ln>
        </p:spPr>
      </p:pic>
      <p:grpSp>
        <p:nvGrpSpPr>
          <p:cNvPr id="1362" name="Google Shape;1362;p23"/>
          <p:cNvGrpSpPr/>
          <p:nvPr/>
        </p:nvGrpSpPr>
        <p:grpSpPr>
          <a:xfrm rot="-8099954">
            <a:off x="-612769" y="-1362163"/>
            <a:ext cx="1792489" cy="2660436"/>
            <a:chOff x="272875" y="1527563"/>
            <a:chExt cx="255950" cy="455000"/>
          </a:xfrm>
        </p:grpSpPr>
        <p:sp>
          <p:nvSpPr>
            <p:cNvPr id="1363" name="Google Shape;1363;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1" name="Google Shape;1371;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2" name="Google Shape;1372;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3" name="Google Shape;1373;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4" name="Google Shape;1374;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5" name="Google Shape;1375;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6" name="Google Shape;1376;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7" name="Google Shape;1377;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8" name="Google Shape;1378;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9" name="Google Shape;1379;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0" name="Google Shape;1380;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1" name="Google Shape;1381;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2" name="Google Shape;1382;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3" name="Google Shape;1383;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4" name="Google Shape;1384;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5" name="Google Shape;1385;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6" name="Google Shape;1386;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7" name="Google Shape;1387;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8" name="Google Shape;1388;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9" name="Google Shape;1389;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0" name="Google Shape;1390;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1" name="Google Shape;1391;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2" name="Google Shape;1392;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3" name="Google Shape;1393;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4" name="Google Shape;1394;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5" name="Google Shape;1395;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6" name="Google Shape;1396;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7" name="Google Shape;1397;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398" name="Google Shape;1398;p23"/>
          <p:cNvPicPr preferRelativeResize="0"/>
          <p:nvPr/>
        </p:nvPicPr>
        <p:blipFill>
          <a:blip r:embed="rId3">
            <a:alphaModFix amt="74000"/>
          </a:blip>
          <a:stretch>
            <a:fillRect/>
          </a:stretch>
        </p:blipFill>
        <p:spPr>
          <a:xfrm rot="4990199" flipH="1">
            <a:off x="-1503147" y="5478162"/>
            <a:ext cx="3859827" cy="3457761"/>
          </a:xfrm>
          <a:prstGeom prst="rect">
            <a:avLst/>
          </a:prstGeom>
          <a:noFill/>
          <a:ln>
            <a:noFill/>
          </a:ln>
        </p:spPr>
      </p:pic>
      <p:pic>
        <p:nvPicPr>
          <p:cNvPr id="1399" name="Google Shape;1399;p23"/>
          <p:cNvPicPr preferRelativeResize="0"/>
          <p:nvPr/>
        </p:nvPicPr>
        <p:blipFill>
          <a:blip r:embed="rId4">
            <a:alphaModFix amt="74000"/>
          </a:blip>
          <a:stretch>
            <a:fillRect/>
          </a:stretch>
        </p:blipFill>
        <p:spPr>
          <a:xfrm rot="4990199" flipH="1">
            <a:off x="9743487" y="-1229354"/>
            <a:ext cx="3859827" cy="3457761"/>
          </a:xfrm>
          <a:prstGeom prst="rect">
            <a:avLst/>
          </a:prstGeom>
          <a:noFill/>
          <a:ln>
            <a:noFill/>
          </a:ln>
        </p:spPr>
      </p:pic>
      <p:sp>
        <p:nvSpPr>
          <p:cNvPr id="1400" name="Google Shape;1400;p23"/>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401" name="Google Shape;1401;p23"/>
          <p:cNvSpPr/>
          <p:nvPr/>
        </p:nvSpPr>
        <p:spPr>
          <a:xfrm rot="231922" flipH="1">
            <a:off x="9964609" y="-8582942"/>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402" name="Google Shape;1402;p23"/>
          <p:cNvPicPr preferRelativeResize="0"/>
          <p:nvPr/>
        </p:nvPicPr>
        <p:blipFill>
          <a:blip r:embed="rId2">
            <a:alphaModFix amt="66000"/>
          </a:blip>
          <a:stretch>
            <a:fillRect/>
          </a:stretch>
        </p:blipFill>
        <p:spPr>
          <a:xfrm rot="-2343514" flipH="1">
            <a:off x="9696463" y="4574090"/>
            <a:ext cx="4396519" cy="3035517"/>
          </a:xfrm>
          <a:prstGeom prst="rect">
            <a:avLst/>
          </a:prstGeom>
          <a:noFill/>
          <a:ln>
            <a:noFill/>
          </a:ln>
        </p:spPr>
      </p:pic>
      <p:grpSp>
        <p:nvGrpSpPr>
          <p:cNvPr id="1403" name="Google Shape;1403;p23"/>
          <p:cNvGrpSpPr/>
          <p:nvPr/>
        </p:nvGrpSpPr>
        <p:grpSpPr>
          <a:xfrm rot="-8099954">
            <a:off x="11272432" y="5505137"/>
            <a:ext cx="1792489" cy="2660436"/>
            <a:chOff x="272875" y="1527563"/>
            <a:chExt cx="255950" cy="455000"/>
          </a:xfrm>
        </p:grpSpPr>
        <p:sp>
          <p:nvSpPr>
            <p:cNvPr id="1404" name="Google Shape;1404;p2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5" name="Google Shape;1405;p2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6" name="Google Shape;1406;p2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7" name="Google Shape;1407;p2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8" name="Google Shape;1408;p2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09" name="Google Shape;1409;p2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0" name="Google Shape;1410;p2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1" name="Google Shape;1411;p2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2" name="Google Shape;1412;p2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3" name="Google Shape;1413;p2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4" name="Google Shape;1414;p2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5" name="Google Shape;1415;p2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6" name="Google Shape;1416;p2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7" name="Google Shape;1417;p2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8" name="Google Shape;1418;p2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19" name="Google Shape;1419;p2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0" name="Google Shape;1420;p2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1" name="Google Shape;1421;p2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2" name="Google Shape;1422;p2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3" name="Google Shape;1423;p2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4" name="Google Shape;1424;p2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5" name="Google Shape;1425;p2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6" name="Google Shape;1426;p2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7" name="Google Shape;1427;p2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8" name="Google Shape;1428;p2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29" name="Google Shape;1429;p2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0" name="Google Shape;1430;p2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1" name="Google Shape;1431;p2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2" name="Google Shape;1432;p2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3" name="Google Shape;1433;p2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4" name="Google Shape;1434;p2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5" name="Google Shape;1435;p2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6" name="Google Shape;1436;p2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7" name="Google Shape;1437;p2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8" name="Google Shape;1438;p2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78073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 and text">
  <p:cSld name="Number and text">
    <p:spTree>
      <p:nvGrpSpPr>
        <p:cNvPr id="1" name="Shape 1439"/>
        <p:cNvGrpSpPr/>
        <p:nvPr/>
      </p:nvGrpSpPr>
      <p:grpSpPr>
        <a:xfrm>
          <a:off x="0" y="0"/>
          <a:ext cx="0" cy="0"/>
          <a:chOff x="0" y="0"/>
          <a:chExt cx="0" cy="0"/>
        </a:xfrm>
      </p:grpSpPr>
      <p:sp>
        <p:nvSpPr>
          <p:cNvPr id="1440" name="Google Shape;1440;p24"/>
          <p:cNvSpPr txBox="1">
            <a:spLocks noGrp="1"/>
          </p:cNvSpPr>
          <p:nvPr>
            <p:ph type="title" hasCustomPrompt="1"/>
          </p:nvPr>
        </p:nvSpPr>
        <p:spPr>
          <a:xfrm>
            <a:off x="4054596" y="2656100"/>
            <a:ext cx="15144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1" name="Google Shape;1441;p24"/>
          <p:cNvSpPr txBox="1">
            <a:spLocks noGrp="1"/>
          </p:cNvSpPr>
          <p:nvPr>
            <p:ph type="subTitle" idx="1"/>
          </p:nvPr>
        </p:nvSpPr>
        <p:spPr>
          <a:xfrm>
            <a:off x="6094403" y="4394633"/>
            <a:ext cx="25512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2" name="Google Shape;1442;p24"/>
          <p:cNvSpPr txBox="1">
            <a:spLocks noGrp="1"/>
          </p:cNvSpPr>
          <p:nvPr>
            <p:ph type="title" idx="2" hasCustomPrompt="1"/>
          </p:nvPr>
        </p:nvSpPr>
        <p:spPr>
          <a:xfrm>
            <a:off x="6612803" y="2656100"/>
            <a:ext cx="15144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3" name="Google Shape;1443;p24"/>
          <p:cNvSpPr txBox="1">
            <a:spLocks noGrp="1"/>
          </p:cNvSpPr>
          <p:nvPr>
            <p:ph type="subTitle" idx="3"/>
          </p:nvPr>
        </p:nvSpPr>
        <p:spPr>
          <a:xfrm>
            <a:off x="3527596" y="4394633"/>
            <a:ext cx="25684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4" name="Google Shape;1444;p24"/>
          <p:cNvSpPr txBox="1">
            <a:spLocks noGrp="1"/>
          </p:cNvSpPr>
          <p:nvPr>
            <p:ph type="title" idx="4" hasCustomPrompt="1"/>
          </p:nvPr>
        </p:nvSpPr>
        <p:spPr>
          <a:xfrm>
            <a:off x="9235267" y="2656100"/>
            <a:ext cx="14440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5" name="Google Shape;1445;p24"/>
          <p:cNvSpPr txBox="1">
            <a:spLocks noGrp="1"/>
          </p:cNvSpPr>
          <p:nvPr>
            <p:ph type="subTitle" idx="5"/>
          </p:nvPr>
        </p:nvSpPr>
        <p:spPr>
          <a:xfrm>
            <a:off x="8677267" y="4394633"/>
            <a:ext cx="25600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6" name="Google Shape;1446;p24"/>
          <p:cNvSpPr txBox="1">
            <a:spLocks noGrp="1"/>
          </p:cNvSpPr>
          <p:nvPr>
            <p:ph type="title" idx="6" hasCustomPrompt="1"/>
          </p:nvPr>
        </p:nvSpPr>
        <p:spPr>
          <a:xfrm>
            <a:off x="1528213" y="2656100"/>
            <a:ext cx="1444000" cy="59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333"/>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447" name="Google Shape;1447;p24"/>
          <p:cNvSpPr txBox="1">
            <a:spLocks noGrp="1"/>
          </p:cNvSpPr>
          <p:nvPr>
            <p:ph type="subTitle" idx="7"/>
          </p:nvPr>
        </p:nvSpPr>
        <p:spPr>
          <a:xfrm>
            <a:off x="966013" y="4394633"/>
            <a:ext cx="2568400" cy="59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667">
                <a:latin typeface="Overpass Black"/>
                <a:ea typeface="Overpass Black"/>
                <a:cs typeface="Overpass Black"/>
                <a:sym typeface="Overpass Black"/>
              </a:defRPr>
            </a:lvl1pPr>
            <a:lvl2pPr lvl="1" algn="ctr" rtl="0">
              <a:lnSpc>
                <a:spcPct val="100000"/>
              </a:lnSpc>
              <a:spcBef>
                <a:spcPts val="2133"/>
              </a:spcBef>
              <a:spcAft>
                <a:spcPts val="0"/>
              </a:spcAft>
              <a:buSzPts val="1400"/>
              <a:buNone/>
              <a:defRPr/>
            </a:lvl2pPr>
            <a:lvl3pPr lvl="2" algn="ctr" rtl="0">
              <a:lnSpc>
                <a:spcPct val="100000"/>
              </a:lnSpc>
              <a:spcBef>
                <a:spcPts val="2133"/>
              </a:spcBef>
              <a:spcAft>
                <a:spcPts val="0"/>
              </a:spcAft>
              <a:buSzPts val="1400"/>
              <a:buNone/>
              <a:defRPr/>
            </a:lvl3pPr>
            <a:lvl4pPr lvl="3" algn="ctr" rtl="0">
              <a:lnSpc>
                <a:spcPct val="100000"/>
              </a:lnSpc>
              <a:spcBef>
                <a:spcPts val="2133"/>
              </a:spcBef>
              <a:spcAft>
                <a:spcPts val="0"/>
              </a:spcAft>
              <a:buSzPts val="1400"/>
              <a:buNone/>
              <a:defRPr/>
            </a:lvl4pPr>
            <a:lvl5pPr lvl="4" algn="ctr" rtl="0">
              <a:lnSpc>
                <a:spcPct val="100000"/>
              </a:lnSpc>
              <a:spcBef>
                <a:spcPts val="2133"/>
              </a:spcBef>
              <a:spcAft>
                <a:spcPts val="0"/>
              </a:spcAft>
              <a:buSzPts val="1400"/>
              <a:buNone/>
              <a:defRPr/>
            </a:lvl5pPr>
            <a:lvl6pPr lvl="5" algn="ctr" rtl="0">
              <a:lnSpc>
                <a:spcPct val="100000"/>
              </a:lnSpc>
              <a:spcBef>
                <a:spcPts val="2133"/>
              </a:spcBef>
              <a:spcAft>
                <a:spcPts val="0"/>
              </a:spcAft>
              <a:buSzPts val="1400"/>
              <a:buNone/>
              <a:defRPr/>
            </a:lvl6pPr>
            <a:lvl7pPr lvl="6" algn="ctr" rtl="0">
              <a:lnSpc>
                <a:spcPct val="100000"/>
              </a:lnSpc>
              <a:spcBef>
                <a:spcPts val="2133"/>
              </a:spcBef>
              <a:spcAft>
                <a:spcPts val="0"/>
              </a:spcAft>
              <a:buSzPts val="1400"/>
              <a:buNone/>
              <a:defRPr/>
            </a:lvl7pPr>
            <a:lvl8pPr lvl="7" algn="ctr" rtl="0">
              <a:lnSpc>
                <a:spcPct val="100000"/>
              </a:lnSpc>
              <a:spcBef>
                <a:spcPts val="2133"/>
              </a:spcBef>
              <a:spcAft>
                <a:spcPts val="0"/>
              </a:spcAft>
              <a:buSzPts val="1400"/>
              <a:buNone/>
              <a:defRPr/>
            </a:lvl8pPr>
            <a:lvl9pPr lvl="8" algn="ctr" rtl="0">
              <a:lnSpc>
                <a:spcPct val="100000"/>
              </a:lnSpc>
              <a:spcBef>
                <a:spcPts val="2133"/>
              </a:spcBef>
              <a:spcAft>
                <a:spcPts val="2133"/>
              </a:spcAft>
              <a:buSzPts val="1400"/>
              <a:buNone/>
              <a:defRPr/>
            </a:lvl9pPr>
          </a:lstStyle>
          <a:p>
            <a:r>
              <a:rPr lang="it-IT"/>
              <a:t>Fare clic per modificare lo stile del sottotitolo dello schema</a:t>
            </a:r>
            <a:endParaRPr/>
          </a:p>
        </p:txBody>
      </p:sp>
      <p:sp>
        <p:nvSpPr>
          <p:cNvPr id="1448" name="Google Shape;1448;p24"/>
          <p:cNvSpPr txBox="1">
            <a:spLocks noGrp="1"/>
          </p:cNvSpPr>
          <p:nvPr>
            <p:ph type="subTitle" idx="8"/>
          </p:nvPr>
        </p:nvSpPr>
        <p:spPr>
          <a:xfrm>
            <a:off x="963013"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49" name="Google Shape;1449;p24"/>
          <p:cNvSpPr txBox="1">
            <a:spLocks noGrp="1"/>
          </p:cNvSpPr>
          <p:nvPr>
            <p:ph type="subTitle" idx="9"/>
          </p:nvPr>
        </p:nvSpPr>
        <p:spPr>
          <a:xfrm>
            <a:off x="3524596"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50" name="Google Shape;1450;p24"/>
          <p:cNvSpPr txBox="1">
            <a:spLocks noGrp="1"/>
          </p:cNvSpPr>
          <p:nvPr>
            <p:ph type="subTitle" idx="13"/>
          </p:nvPr>
        </p:nvSpPr>
        <p:spPr>
          <a:xfrm>
            <a:off x="6082803" y="4843595"/>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51" name="Google Shape;1451;p24"/>
          <p:cNvSpPr txBox="1">
            <a:spLocks noGrp="1"/>
          </p:cNvSpPr>
          <p:nvPr>
            <p:ph type="subTitle" idx="14"/>
          </p:nvPr>
        </p:nvSpPr>
        <p:spPr>
          <a:xfrm>
            <a:off x="8670067" y="4843600"/>
            <a:ext cx="2574400" cy="1075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it-IT"/>
              <a:t>Fare clic per modificare lo stile del sottotitolo dello schema</a:t>
            </a:r>
            <a:endParaRPr/>
          </a:p>
        </p:txBody>
      </p:sp>
      <p:pic>
        <p:nvPicPr>
          <p:cNvPr id="1452" name="Google Shape;1452;p24"/>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453" name="Google Shape;1453;p24"/>
          <p:cNvGrpSpPr/>
          <p:nvPr/>
        </p:nvGrpSpPr>
        <p:grpSpPr>
          <a:xfrm rot="-987768">
            <a:off x="10335757" y="-355038"/>
            <a:ext cx="1792479" cy="2660411"/>
            <a:chOff x="272875" y="1527563"/>
            <a:chExt cx="255950" cy="455000"/>
          </a:xfrm>
        </p:grpSpPr>
        <p:sp>
          <p:nvSpPr>
            <p:cNvPr id="1454" name="Google Shape;1454;p2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5" name="Google Shape;1455;p2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6" name="Google Shape;1456;p2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7" name="Google Shape;1457;p2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8" name="Google Shape;1458;p2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9" name="Google Shape;1459;p2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0" name="Google Shape;1460;p2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1" name="Google Shape;1461;p2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2" name="Google Shape;1462;p2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3" name="Google Shape;1463;p2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4" name="Google Shape;1464;p2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5" name="Google Shape;1465;p2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6" name="Google Shape;1466;p2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7" name="Google Shape;1467;p2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8" name="Google Shape;1468;p2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69" name="Google Shape;1469;p2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0" name="Google Shape;1470;p2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1" name="Google Shape;1471;p2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2" name="Google Shape;1472;p2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3" name="Google Shape;1473;p2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4" name="Google Shape;1474;p2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5" name="Google Shape;1475;p2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6" name="Google Shape;1476;p2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7" name="Google Shape;1477;p2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8" name="Google Shape;1478;p2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79" name="Google Shape;1479;p2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0" name="Google Shape;1480;p2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1" name="Google Shape;1481;p2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2" name="Google Shape;1482;p2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3" name="Google Shape;1483;p2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4" name="Google Shape;1484;p2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5" name="Google Shape;1485;p2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6" name="Google Shape;1486;p2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7" name="Google Shape;1487;p2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8" name="Google Shape;1488;p2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489" name="Google Shape;1489;p24"/>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490" name="Google Shape;1490;p24"/>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491" name="Google Shape;1491;p24"/>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92" name="Google Shape;1492;p24"/>
          <p:cNvSpPr txBox="1">
            <a:spLocks noGrp="1"/>
          </p:cNvSpPr>
          <p:nvPr>
            <p:ph type="ctrTitle" idx="15"/>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915743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 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895267" y="3407600"/>
            <a:ext cx="4755600" cy="155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1495" name="Google Shape;1495;p25"/>
          <p:cNvSpPr txBox="1">
            <a:spLocks noGrp="1"/>
          </p:cNvSpPr>
          <p:nvPr>
            <p:ph type="ctrTitle"/>
          </p:nvPr>
        </p:nvSpPr>
        <p:spPr>
          <a:xfrm>
            <a:off x="895267" y="2500069"/>
            <a:ext cx="3472400" cy="764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it-IT"/>
              <a:t>Fare clic per modificare lo stile del titolo dello schema</a:t>
            </a:r>
            <a:endParaRPr/>
          </a:p>
        </p:txBody>
      </p:sp>
      <p:pic>
        <p:nvPicPr>
          <p:cNvPr id="1496" name="Google Shape;1496;p25"/>
          <p:cNvPicPr preferRelativeResize="0"/>
          <p:nvPr/>
        </p:nvPicPr>
        <p:blipFill>
          <a:blip r:embed="rId2">
            <a:alphaModFix amt="64000"/>
          </a:blip>
          <a:stretch>
            <a:fillRect/>
          </a:stretch>
        </p:blipFill>
        <p:spPr>
          <a:xfrm rot="5400000">
            <a:off x="9284415" y="-841084"/>
            <a:ext cx="4789568" cy="40288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255259" y="5505177"/>
            <a:ext cx="4396519" cy="3035512"/>
          </a:xfrm>
          <a:prstGeom prst="rect">
            <a:avLst/>
          </a:prstGeom>
          <a:noFill/>
          <a:ln>
            <a:noFill/>
          </a:ln>
        </p:spPr>
      </p:pic>
      <p:grpSp>
        <p:nvGrpSpPr>
          <p:cNvPr id="1498" name="Google Shape;1498;p25"/>
          <p:cNvGrpSpPr/>
          <p:nvPr/>
        </p:nvGrpSpPr>
        <p:grpSpPr>
          <a:xfrm rot="-2700000">
            <a:off x="10702018" y="-244454"/>
            <a:ext cx="1792465" cy="2660436"/>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534" name="Google Shape;1534;p25"/>
          <p:cNvSpPr/>
          <p:nvPr/>
        </p:nvSpPr>
        <p:spPr>
          <a:xfrm>
            <a:off x="6089274" y="-3362066"/>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535" name="Google Shape;1535;p25"/>
          <p:cNvPicPr preferRelativeResize="0"/>
          <p:nvPr/>
        </p:nvPicPr>
        <p:blipFill>
          <a:blip r:embed="rId4">
            <a:alphaModFix amt="74000"/>
          </a:blip>
          <a:stretch>
            <a:fillRect/>
          </a:stretch>
        </p:blipFill>
        <p:spPr>
          <a:xfrm rot="7675040">
            <a:off x="3559889" y="-2021551"/>
            <a:ext cx="3859836" cy="3457769"/>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2004313" y="-1640565"/>
            <a:ext cx="3859832" cy="3457765"/>
          </a:xfrm>
          <a:prstGeom prst="rect">
            <a:avLst/>
          </a:prstGeom>
          <a:noFill/>
          <a:ln>
            <a:noFill/>
          </a:ln>
        </p:spPr>
      </p:pic>
    </p:spTree>
    <p:extLst>
      <p:ext uri="{BB962C8B-B14F-4D97-AF65-F5344CB8AC3E}">
        <p14:creationId xmlns:p14="http://schemas.microsoft.com/office/powerpoint/2010/main" val="27221594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537"/>
        <p:cNvGrpSpPr/>
        <p:nvPr/>
      </p:nvGrpSpPr>
      <p:grpSpPr>
        <a:xfrm>
          <a:off x="0" y="0"/>
          <a:ext cx="0" cy="0"/>
          <a:chOff x="0" y="0"/>
          <a:chExt cx="0" cy="0"/>
        </a:xfrm>
      </p:grpSpPr>
      <p:sp>
        <p:nvSpPr>
          <p:cNvPr id="1538" name="Google Shape;1538;p26"/>
          <p:cNvSpPr txBox="1">
            <a:spLocks noGrp="1"/>
          </p:cNvSpPr>
          <p:nvPr>
            <p:ph type="subTitle" idx="1"/>
          </p:nvPr>
        </p:nvSpPr>
        <p:spPr>
          <a:xfrm>
            <a:off x="725367" y="4160508"/>
            <a:ext cx="3048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39" name="Google Shape;1539;p26"/>
          <p:cNvSpPr txBox="1">
            <a:spLocks noGrp="1"/>
          </p:cNvSpPr>
          <p:nvPr>
            <p:ph type="subTitle" idx="2"/>
          </p:nvPr>
        </p:nvSpPr>
        <p:spPr>
          <a:xfrm>
            <a:off x="725367"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0" name="Google Shape;1540;p26"/>
          <p:cNvSpPr txBox="1">
            <a:spLocks noGrp="1"/>
          </p:cNvSpPr>
          <p:nvPr>
            <p:ph type="subTitle" idx="3"/>
          </p:nvPr>
        </p:nvSpPr>
        <p:spPr>
          <a:xfrm>
            <a:off x="4196373" y="4160508"/>
            <a:ext cx="3290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41" name="Google Shape;1541;p26"/>
          <p:cNvSpPr txBox="1">
            <a:spLocks noGrp="1"/>
          </p:cNvSpPr>
          <p:nvPr>
            <p:ph type="subTitle" idx="4"/>
          </p:nvPr>
        </p:nvSpPr>
        <p:spPr>
          <a:xfrm>
            <a:off x="4317373"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2" name="Google Shape;1542;p26"/>
          <p:cNvSpPr txBox="1">
            <a:spLocks noGrp="1"/>
          </p:cNvSpPr>
          <p:nvPr>
            <p:ph type="subTitle" idx="5"/>
          </p:nvPr>
        </p:nvSpPr>
        <p:spPr>
          <a:xfrm>
            <a:off x="7712868" y="4160508"/>
            <a:ext cx="3290000" cy="63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133">
                <a:latin typeface="Overpass Black"/>
                <a:ea typeface="Overpass Black"/>
                <a:cs typeface="Overpass Black"/>
                <a:sym typeface="Overpass Black"/>
              </a:defRPr>
            </a:lvl1pPr>
            <a:lvl2pPr lvl="1" algn="ctr" rtl="0">
              <a:lnSpc>
                <a:spcPct val="100000"/>
              </a:lnSpc>
              <a:spcBef>
                <a:spcPts val="0"/>
              </a:spcBef>
              <a:spcAft>
                <a:spcPts val="0"/>
              </a:spcAft>
              <a:buNone/>
              <a:defRPr sz="2133">
                <a:latin typeface="Overpass Black"/>
                <a:ea typeface="Overpass Black"/>
                <a:cs typeface="Overpass Black"/>
                <a:sym typeface="Overpass Black"/>
              </a:defRPr>
            </a:lvl2pPr>
            <a:lvl3pPr lvl="2" algn="ctr" rtl="0">
              <a:lnSpc>
                <a:spcPct val="100000"/>
              </a:lnSpc>
              <a:spcBef>
                <a:spcPts val="0"/>
              </a:spcBef>
              <a:spcAft>
                <a:spcPts val="0"/>
              </a:spcAft>
              <a:buNone/>
              <a:defRPr sz="2133">
                <a:latin typeface="Overpass Black"/>
                <a:ea typeface="Overpass Black"/>
                <a:cs typeface="Overpass Black"/>
                <a:sym typeface="Overpass Black"/>
              </a:defRPr>
            </a:lvl3pPr>
            <a:lvl4pPr lvl="3" algn="ctr" rtl="0">
              <a:lnSpc>
                <a:spcPct val="100000"/>
              </a:lnSpc>
              <a:spcBef>
                <a:spcPts val="0"/>
              </a:spcBef>
              <a:spcAft>
                <a:spcPts val="0"/>
              </a:spcAft>
              <a:buNone/>
              <a:defRPr sz="2133">
                <a:latin typeface="Overpass Black"/>
                <a:ea typeface="Overpass Black"/>
                <a:cs typeface="Overpass Black"/>
                <a:sym typeface="Overpass Black"/>
              </a:defRPr>
            </a:lvl4pPr>
            <a:lvl5pPr lvl="4" algn="ctr" rtl="0">
              <a:lnSpc>
                <a:spcPct val="100000"/>
              </a:lnSpc>
              <a:spcBef>
                <a:spcPts val="0"/>
              </a:spcBef>
              <a:spcAft>
                <a:spcPts val="0"/>
              </a:spcAft>
              <a:buNone/>
              <a:defRPr sz="2133">
                <a:latin typeface="Overpass Black"/>
                <a:ea typeface="Overpass Black"/>
                <a:cs typeface="Overpass Black"/>
                <a:sym typeface="Overpass Black"/>
              </a:defRPr>
            </a:lvl5pPr>
            <a:lvl6pPr lvl="5" algn="ctr" rtl="0">
              <a:lnSpc>
                <a:spcPct val="100000"/>
              </a:lnSpc>
              <a:spcBef>
                <a:spcPts val="0"/>
              </a:spcBef>
              <a:spcAft>
                <a:spcPts val="0"/>
              </a:spcAft>
              <a:buNone/>
              <a:defRPr sz="2133">
                <a:latin typeface="Overpass Black"/>
                <a:ea typeface="Overpass Black"/>
                <a:cs typeface="Overpass Black"/>
                <a:sym typeface="Overpass Black"/>
              </a:defRPr>
            </a:lvl6pPr>
            <a:lvl7pPr lvl="6" algn="ctr" rtl="0">
              <a:lnSpc>
                <a:spcPct val="100000"/>
              </a:lnSpc>
              <a:spcBef>
                <a:spcPts val="0"/>
              </a:spcBef>
              <a:spcAft>
                <a:spcPts val="0"/>
              </a:spcAft>
              <a:buNone/>
              <a:defRPr sz="2133">
                <a:latin typeface="Overpass Black"/>
                <a:ea typeface="Overpass Black"/>
                <a:cs typeface="Overpass Black"/>
                <a:sym typeface="Overpass Black"/>
              </a:defRPr>
            </a:lvl7pPr>
            <a:lvl8pPr lvl="7" algn="ctr" rtl="0">
              <a:lnSpc>
                <a:spcPct val="100000"/>
              </a:lnSpc>
              <a:spcBef>
                <a:spcPts val="0"/>
              </a:spcBef>
              <a:spcAft>
                <a:spcPts val="0"/>
              </a:spcAft>
              <a:buNone/>
              <a:defRPr sz="2133">
                <a:latin typeface="Overpass Black"/>
                <a:ea typeface="Overpass Black"/>
                <a:cs typeface="Overpass Black"/>
                <a:sym typeface="Overpass Black"/>
              </a:defRPr>
            </a:lvl8pPr>
            <a:lvl9pPr lvl="8" algn="ctr" rtl="0">
              <a:lnSpc>
                <a:spcPct val="100000"/>
              </a:lnSpc>
              <a:spcBef>
                <a:spcPts val="0"/>
              </a:spcBef>
              <a:spcAft>
                <a:spcPts val="0"/>
              </a:spcAft>
              <a:buNone/>
              <a:defRPr sz="2133">
                <a:latin typeface="Overpass Black"/>
                <a:ea typeface="Overpass Black"/>
                <a:cs typeface="Overpass Black"/>
                <a:sym typeface="Overpass Black"/>
              </a:defRPr>
            </a:lvl9pPr>
          </a:lstStyle>
          <a:p>
            <a:r>
              <a:rPr lang="it-IT"/>
              <a:t>Fare clic per modificare lo stile del sottotitolo dello schema</a:t>
            </a:r>
            <a:endParaRPr/>
          </a:p>
        </p:txBody>
      </p:sp>
      <p:sp>
        <p:nvSpPr>
          <p:cNvPr id="1543" name="Google Shape;1543;p26"/>
          <p:cNvSpPr txBox="1">
            <a:spLocks noGrp="1"/>
          </p:cNvSpPr>
          <p:nvPr>
            <p:ph type="subTitle" idx="6"/>
          </p:nvPr>
        </p:nvSpPr>
        <p:spPr>
          <a:xfrm>
            <a:off x="7833867" y="4572793"/>
            <a:ext cx="3048000" cy="112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1544" name="Google Shape;1544;p26"/>
          <p:cNvSpPr txBox="1">
            <a:spLocks noGrp="1"/>
          </p:cNvSpPr>
          <p:nvPr>
            <p:ph type="title" hasCustomPrompt="1"/>
          </p:nvPr>
        </p:nvSpPr>
        <p:spPr>
          <a:xfrm>
            <a:off x="4600173"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45" name="Google Shape;1545;p26"/>
          <p:cNvSpPr txBox="1">
            <a:spLocks noGrp="1"/>
          </p:cNvSpPr>
          <p:nvPr>
            <p:ph type="title" idx="7" hasCustomPrompt="1"/>
          </p:nvPr>
        </p:nvSpPr>
        <p:spPr>
          <a:xfrm>
            <a:off x="8116668"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sp>
        <p:nvSpPr>
          <p:cNvPr id="1546" name="Google Shape;1546;p26"/>
          <p:cNvSpPr txBox="1">
            <a:spLocks noGrp="1"/>
          </p:cNvSpPr>
          <p:nvPr>
            <p:ph type="title" idx="8" hasCustomPrompt="1"/>
          </p:nvPr>
        </p:nvSpPr>
        <p:spPr>
          <a:xfrm>
            <a:off x="1008167" y="3122301"/>
            <a:ext cx="2482400" cy="72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3067"/>
            </a:lvl1pPr>
            <a:lvl2pPr lvl="1" algn="ctr" rtl="0">
              <a:spcBef>
                <a:spcPts val="0"/>
              </a:spcBef>
              <a:spcAft>
                <a:spcPts val="0"/>
              </a:spcAft>
              <a:buSzPts val="6200"/>
              <a:buNone/>
              <a:defRPr sz="8266"/>
            </a:lvl2pPr>
            <a:lvl3pPr lvl="2" algn="ctr" rtl="0">
              <a:spcBef>
                <a:spcPts val="0"/>
              </a:spcBef>
              <a:spcAft>
                <a:spcPts val="0"/>
              </a:spcAft>
              <a:buSzPts val="6200"/>
              <a:buNone/>
              <a:defRPr sz="8266"/>
            </a:lvl3pPr>
            <a:lvl4pPr lvl="3" algn="ctr" rtl="0">
              <a:spcBef>
                <a:spcPts val="0"/>
              </a:spcBef>
              <a:spcAft>
                <a:spcPts val="0"/>
              </a:spcAft>
              <a:buSzPts val="6200"/>
              <a:buNone/>
              <a:defRPr sz="8266"/>
            </a:lvl4pPr>
            <a:lvl5pPr lvl="4" algn="ctr" rtl="0">
              <a:spcBef>
                <a:spcPts val="0"/>
              </a:spcBef>
              <a:spcAft>
                <a:spcPts val="0"/>
              </a:spcAft>
              <a:buSzPts val="6200"/>
              <a:buNone/>
              <a:defRPr sz="8266"/>
            </a:lvl5pPr>
            <a:lvl6pPr lvl="5" algn="ctr" rtl="0">
              <a:spcBef>
                <a:spcPts val="0"/>
              </a:spcBef>
              <a:spcAft>
                <a:spcPts val="0"/>
              </a:spcAft>
              <a:buSzPts val="6200"/>
              <a:buNone/>
              <a:defRPr sz="8266"/>
            </a:lvl6pPr>
            <a:lvl7pPr lvl="6" algn="ctr" rtl="0">
              <a:spcBef>
                <a:spcPts val="0"/>
              </a:spcBef>
              <a:spcAft>
                <a:spcPts val="0"/>
              </a:spcAft>
              <a:buSzPts val="6200"/>
              <a:buNone/>
              <a:defRPr sz="8266"/>
            </a:lvl7pPr>
            <a:lvl8pPr lvl="7" algn="ctr" rtl="0">
              <a:spcBef>
                <a:spcPts val="0"/>
              </a:spcBef>
              <a:spcAft>
                <a:spcPts val="0"/>
              </a:spcAft>
              <a:buSzPts val="6200"/>
              <a:buNone/>
              <a:defRPr sz="8266"/>
            </a:lvl8pPr>
            <a:lvl9pPr lvl="8" algn="ctr" rtl="0">
              <a:spcBef>
                <a:spcPts val="0"/>
              </a:spcBef>
              <a:spcAft>
                <a:spcPts val="0"/>
              </a:spcAft>
              <a:buSzPts val="6200"/>
              <a:buNone/>
              <a:defRPr sz="8266"/>
            </a:lvl9pPr>
          </a:lstStyle>
          <a:p>
            <a:r>
              <a:t>xx%</a:t>
            </a:r>
          </a:p>
        </p:txBody>
      </p:sp>
      <p:pic>
        <p:nvPicPr>
          <p:cNvPr id="1547" name="Google Shape;1547;p26"/>
          <p:cNvPicPr preferRelativeResize="0"/>
          <p:nvPr/>
        </p:nvPicPr>
        <p:blipFill>
          <a:blip r:embed="rId2">
            <a:alphaModFix amt="66000"/>
          </a:blip>
          <a:stretch>
            <a:fillRect/>
          </a:stretch>
        </p:blipFill>
        <p:spPr>
          <a:xfrm rot="-2343514" flipH="1">
            <a:off x="-2188737" y="-2293211"/>
            <a:ext cx="4396519" cy="3035517"/>
          </a:xfrm>
          <a:prstGeom prst="rect">
            <a:avLst/>
          </a:prstGeom>
          <a:noFill/>
          <a:ln>
            <a:noFill/>
          </a:ln>
        </p:spPr>
      </p:pic>
      <p:grpSp>
        <p:nvGrpSpPr>
          <p:cNvPr id="1548" name="Google Shape;1548;p26"/>
          <p:cNvGrpSpPr/>
          <p:nvPr/>
        </p:nvGrpSpPr>
        <p:grpSpPr>
          <a:xfrm rot="-8099954">
            <a:off x="-612769" y="-1362163"/>
            <a:ext cx="1792489" cy="2660436"/>
            <a:chOff x="272875" y="1527563"/>
            <a:chExt cx="255950" cy="455000"/>
          </a:xfrm>
        </p:grpSpPr>
        <p:sp>
          <p:nvSpPr>
            <p:cNvPr id="1549" name="Google Shape;1549;p2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0" name="Google Shape;1550;p2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1" name="Google Shape;1551;p2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2" name="Google Shape;1552;p2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3" name="Google Shape;1553;p2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4" name="Google Shape;1554;p2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5" name="Google Shape;1555;p2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6" name="Google Shape;1556;p2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7" name="Google Shape;1557;p2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8" name="Google Shape;1558;p2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59" name="Google Shape;1559;p2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0" name="Google Shape;1560;p2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1" name="Google Shape;1561;p2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2" name="Google Shape;1562;p2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3" name="Google Shape;1563;p2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4" name="Google Shape;1564;p2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5" name="Google Shape;1565;p2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6" name="Google Shape;1566;p2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7" name="Google Shape;1567;p2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8" name="Google Shape;1568;p2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69" name="Google Shape;1569;p2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0" name="Google Shape;1570;p2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1" name="Google Shape;1571;p2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2" name="Google Shape;1572;p2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3" name="Google Shape;1573;p2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4" name="Google Shape;1574;p2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5" name="Google Shape;1575;p2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6" name="Google Shape;1576;p2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7" name="Google Shape;1577;p2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8" name="Google Shape;1578;p2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9" name="Google Shape;1579;p2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0" name="Google Shape;1580;p2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1" name="Google Shape;1581;p2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2" name="Google Shape;1582;p2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3" name="Google Shape;1583;p2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584" name="Google Shape;1584;p26"/>
          <p:cNvPicPr preferRelativeResize="0"/>
          <p:nvPr/>
        </p:nvPicPr>
        <p:blipFill>
          <a:blip r:embed="rId3">
            <a:alphaModFix amt="74000"/>
          </a:blip>
          <a:stretch>
            <a:fillRect/>
          </a:stretch>
        </p:blipFill>
        <p:spPr>
          <a:xfrm rot="4990199" flipH="1">
            <a:off x="-1503147" y="5478162"/>
            <a:ext cx="3859827" cy="3457761"/>
          </a:xfrm>
          <a:prstGeom prst="rect">
            <a:avLst/>
          </a:prstGeom>
          <a:noFill/>
          <a:ln>
            <a:noFill/>
          </a:ln>
        </p:spPr>
      </p:pic>
      <p:pic>
        <p:nvPicPr>
          <p:cNvPr id="1585" name="Google Shape;1585;p26"/>
          <p:cNvPicPr preferRelativeResize="0"/>
          <p:nvPr/>
        </p:nvPicPr>
        <p:blipFill>
          <a:blip r:embed="rId4">
            <a:alphaModFix amt="74000"/>
          </a:blip>
          <a:stretch>
            <a:fillRect/>
          </a:stretch>
        </p:blipFill>
        <p:spPr>
          <a:xfrm rot="4990199" flipH="1">
            <a:off x="9743487" y="-1229354"/>
            <a:ext cx="3859827" cy="3457761"/>
          </a:xfrm>
          <a:prstGeom prst="rect">
            <a:avLst/>
          </a:prstGeom>
          <a:noFill/>
          <a:ln>
            <a:noFill/>
          </a:ln>
        </p:spPr>
      </p:pic>
      <p:sp>
        <p:nvSpPr>
          <p:cNvPr id="1586" name="Google Shape;1586;p26"/>
          <p:cNvSpPr txBox="1">
            <a:spLocks noGrp="1"/>
          </p:cNvSpPr>
          <p:nvPr>
            <p:ph type="ctrTitle" idx="9"/>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587" name="Google Shape;1587;p26"/>
          <p:cNvSpPr/>
          <p:nvPr/>
        </p:nvSpPr>
        <p:spPr>
          <a:xfrm rot="-2136675">
            <a:off x="9722017" y="5422512"/>
            <a:ext cx="3019969" cy="28876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59940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
  <p:cSld name="Title and text ">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590" name="Google Shape;1590;p27"/>
          <p:cNvGrpSpPr/>
          <p:nvPr/>
        </p:nvGrpSpPr>
        <p:grpSpPr>
          <a:xfrm rot="-8099954">
            <a:off x="20576" y="-763246"/>
            <a:ext cx="1792489" cy="2660436"/>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626" name="Google Shape;1626;p27"/>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p:spPr>
      </p:pic>
      <p:grpSp>
        <p:nvGrpSpPr>
          <p:cNvPr id="1628" name="Google Shape;1628;p27"/>
          <p:cNvGrpSpPr/>
          <p:nvPr/>
        </p:nvGrpSpPr>
        <p:grpSpPr>
          <a:xfrm flipH="1">
            <a:off x="-832500" y="4650153"/>
            <a:ext cx="1792503" cy="329287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64" name="Google Shape;1664;p27"/>
          <p:cNvSpPr txBox="1">
            <a:spLocks noGrp="1"/>
          </p:cNvSpPr>
          <p:nvPr>
            <p:ph type="title"/>
          </p:nvPr>
        </p:nvSpPr>
        <p:spPr>
          <a:xfrm>
            <a:off x="976500" y="2157560"/>
            <a:ext cx="5119600" cy="838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665" name="Google Shape;1665;p27"/>
          <p:cNvSpPr txBox="1">
            <a:spLocks noGrp="1"/>
          </p:cNvSpPr>
          <p:nvPr>
            <p:ph type="subTitle" idx="1"/>
          </p:nvPr>
        </p:nvSpPr>
        <p:spPr>
          <a:xfrm>
            <a:off x="976500" y="2921600"/>
            <a:ext cx="10255600" cy="2708000"/>
          </a:xfrm>
          <a:prstGeom prst="rect">
            <a:avLst/>
          </a:prstGeom>
        </p:spPr>
        <p:txBody>
          <a:bodyPr spcFirstLastPara="1" wrap="square" lIns="91425" tIns="91425" rIns="91425" bIns="91425" anchor="t" anchorCtr="0">
            <a:noAutofit/>
          </a:bodyPr>
          <a:lstStyle>
            <a:lvl1pPr marR="67732" lvl="0" rtl="0">
              <a:lnSpc>
                <a:spcPct val="166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666" name="Google Shape;1666;p27"/>
          <p:cNvSpPr txBox="1">
            <a:spLocks noGrp="1"/>
          </p:cNvSpPr>
          <p:nvPr>
            <p:ph type="ctrTitle" idx="2"/>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667" name="Google Shape;1667;p27"/>
          <p:cNvSpPr/>
          <p:nvPr/>
        </p:nvSpPr>
        <p:spPr>
          <a:xfrm rot="9899989">
            <a:off x="10448182" y="54301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487356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668"/>
        <p:cNvGrpSpPr/>
        <p:nvPr/>
      </p:nvGrpSpPr>
      <p:grpSpPr>
        <a:xfrm>
          <a:off x="0" y="0"/>
          <a:ext cx="0" cy="0"/>
          <a:chOff x="0" y="0"/>
          <a:chExt cx="0" cy="0"/>
        </a:xfrm>
      </p:grpSpPr>
      <p:pic>
        <p:nvPicPr>
          <p:cNvPr id="1669" name="Google Shape;1669;p28"/>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670" name="Google Shape;1670;p28"/>
          <p:cNvGrpSpPr/>
          <p:nvPr/>
        </p:nvGrpSpPr>
        <p:grpSpPr>
          <a:xfrm rot="-987768">
            <a:off x="10335757" y="-355038"/>
            <a:ext cx="1792479" cy="2660411"/>
            <a:chOff x="272875" y="1527563"/>
            <a:chExt cx="255950" cy="455000"/>
          </a:xfrm>
        </p:grpSpPr>
        <p:sp>
          <p:nvSpPr>
            <p:cNvPr id="1671" name="Google Shape;1671;p2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2" name="Google Shape;1672;p2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3" name="Google Shape;1673;p2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4" name="Google Shape;1674;p2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5" name="Google Shape;1675;p2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6" name="Google Shape;1676;p2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7" name="Google Shape;1677;p2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8" name="Google Shape;1678;p2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79" name="Google Shape;1679;p2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0" name="Google Shape;1680;p2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1" name="Google Shape;1681;p2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2" name="Google Shape;1682;p2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3" name="Google Shape;1683;p2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4" name="Google Shape;1684;p2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5" name="Google Shape;1685;p2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6" name="Google Shape;1686;p2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7" name="Google Shape;1687;p2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8" name="Google Shape;1688;p2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89" name="Google Shape;1689;p2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0" name="Google Shape;1690;p2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1" name="Google Shape;1691;p2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2" name="Google Shape;1692;p2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3" name="Google Shape;1693;p2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4" name="Google Shape;1694;p2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5" name="Google Shape;1695;p2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6" name="Google Shape;1696;p2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7" name="Google Shape;1697;p2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8" name="Google Shape;1698;p2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9" name="Google Shape;1699;p2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0" name="Google Shape;1700;p2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1" name="Google Shape;1701;p2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2" name="Google Shape;1702;p2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3" name="Google Shape;1703;p2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4" name="Google Shape;1704;p2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5" name="Google Shape;1705;p2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06" name="Google Shape;1706;p28"/>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707" name="Google Shape;1707;p28"/>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708" name="Google Shape;1708;p28"/>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09" name="Google Shape;1709;p28"/>
          <p:cNvSpPr txBox="1">
            <a:spLocks noGrp="1"/>
          </p:cNvSpPr>
          <p:nvPr>
            <p:ph type="title"/>
          </p:nvPr>
        </p:nvSpPr>
        <p:spPr>
          <a:xfrm>
            <a:off x="976500" y="2183327"/>
            <a:ext cx="511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710" name="Google Shape;1710;p28"/>
          <p:cNvSpPr txBox="1">
            <a:spLocks noGrp="1"/>
          </p:cNvSpPr>
          <p:nvPr>
            <p:ph type="subTitle" idx="1"/>
          </p:nvPr>
        </p:nvSpPr>
        <p:spPr>
          <a:xfrm>
            <a:off x="633567" y="2926433"/>
            <a:ext cx="5462400" cy="3320400"/>
          </a:xfrm>
          <a:prstGeom prst="rect">
            <a:avLst/>
          </a:prstGeom>
        </p:spPr>
        <p:txBody>
          <a:bodyPr spcFirstLastPara="1" wrap="square" lIns="91425" tIns="91425" rIns="91425" bIns="91425" anchor="t" anchorCtr="0">
            <a:noAutofit/>
          </a:bodyPr>
          <a:lstStyle>
            <a:lvl1pPr marR="67732" lvl="0"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11" name="Google Shape;1711;p28"/>
          <p:cNvSpPr txBox="1">
            <a:spLocks noGrp="1"/>
          </p:cNvSpPr>
          <p:nvPr>
            <p:ph type="title" idx="2"/>
          </p:nvPr>
        </p:nvSpPr>
        <p:spPr>
          <a:xfrm>
            <a:off x="6104200" y="2183327"/>
            <a:ext cx="51196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133"/>
            </a:lvl1pPr>
            <a:lvl2pPr lvl="1" algn="ctr" rtl="0">
              <a:spcBef>
                <a:spcPts val="0"/>
              </a:spcBef>
              <a:spcAft>
                <a:spcPts val="0"/>
              </a:spcAft>
              <a:buSzPts val="2400"/>
              <a:buNone/>
              <a:defRPr sz="3200"/>
            </a:lvl2pPr>
            <a:lvl3pPr lvl="2" algn="ctr" rtl="0">
              <a:spcBef>
                <a:spcPts val="0"/>
              </a:spcBef>
              <a:spcAft>
                <a:spcPts val="0"/>
              </a:spcAft>
              <a:buSzPts val="2400"/>
              <a:buNone/>
              <a:defRPr sz="3200"/>
            </a:lvl3pPr>
            <a:lvl4pPr lvl="3" algn="ctr" rtl="0">
              <a:spcBef>
                <a:spcPts val="0"/>
              </a:spcBef>
              <a:spcAft>
                <a:spcPts val="0"/>
              </a:spcAft>
              <a:buSzPts val="2400"/>
              <a:buNone/>
              <a:defRPr sz="3200"/>
            </a:lvl4pPr>
            <a:lvl5pPr lvl="4" algn="ctr" rtl="0">
              <a:spcBef>
                <a:spcPts val="0"/>
              </a:spcBef>
              <a:spcAft>
                <a:spcPts val="0"/>
              </a:spcAft>
              <a:buSzPts val="2400"/>
              <a:buNone/>
              <a:defRPr sz="3200"/>
            </a:lvl5pPr>
            <a:lvl6pPr lvl="5" algn="ctr" rtl="0">
              <a:spcBef>
                <a:spcPts val="0"/>
              </a:spcBef>
              <a:spcAft>
                <a:spcPts val="0"/>
              </a:spcAft>
              <a:buSzPts val="2400"/>
              <a:buNone/>
              <a:defRPr sz="3200"/>
            </a:lvl6pPr>
            <a:lvl7pPr lvl="6" algn="ctr" rtl="0">
              <a:spcBef>
                <a:spcPts val="0"/>
              </a:spcBef>
              <a:spcAft>
                <a:spcPts val="0"/>
              </a:spcAft>
              <a:buSzPts val="2400"/>
              <a:buNone/>
              <a:defRPr sz="3200"/>
            </a:lvl7pPr>
            <a:lvl8pPr lvl="7" algn="ctr" rtl="0">
              <a:spcBef>
                <a:spcPts val="0"/>
              </a:spcBef>
              <a:spcAft>
                <a:spcPts val="0"/>
              </a:spcAft>
              <a:buSzPts val="2400"/>
              <a:buNone/>
              <a:defRPr sz="3200"/>
            </a:lvl8pPr>
            <a:lvl9pPr lvl="8" algn="ctr" rtl="0">
              <a:spcBef>
                <a:spcPts val="0"/>
              </a:spcBef>
              <a:spcAft>
                <a:spcPts val="0"/>
              </a:spcAft>
              <a:buSzPts val="2400"/>
              <a:buNone/>
              <a:defRPr sz="3200"/>
            </a:lvl9pPr>
          </a:lstStyle>
          <a:p>
            <a:r>
              <a:rPr lang="it-IT"/>
              <a:t>Fare clic per modificare lo stile del titolo dello schema</a:t>
            </a:r>
            <a:endParaRPr/>
          </a:p>
        </p:txBody>
      </p:sp>
      <p:sp>
        <p:nvSpPr>
          <p:cNvPr id="1712" name="Google Shape;1712;p28"/>
          <p:cNvSpPr txBox="1">
            <a:spLocks noGrp="1"/>
          </p:cNvSpPr>
          <p:nvPr>
            <p:ph type="subTitle" idx="3"/>
          </p:nvPr>
        </p:nvSpPr>
        <p:spPr>
          <a:xfrm>
            <a:off x="6104200" y="2926433"/>
            <a:ext cx="5462400" cy="3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13" name="Google Shape;1713;p28"/>
          <p:cNvSpPr txBox="1">
            <a:spLocks noGrp="1"/>
          </p:cNvSpPr>
          <p:nvPr>
            <p:ph type="ctrTitle" idx="4"/>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33892608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1716" name="Google Shape;1716;p29"/>
          <p:cNvGrpSpPr/>
          <p:nvPr/>
        </p:nvGrpSpPr>
        <p:grpSpPr>
          <a:xfrm rot="-987768">
            <a:off x="10335757" y="-355038"/>
            <a:ext cx="1792479" cy="2660411"/>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752" name="Google Shape;1752;p29"/>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1754" name="Google Shape;1754;p29"/>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55" name="Google Shape;1755;p29"/>
          <p:cNvSpPr txBox="1">
            <a:spLocks noGrp="1"/>
          </p:cNvSpPr>
          <p:nvPr>
            <p:ph type="subTitle" idx="1"/>
          </p:nvPr>
        </p:nvSpPr>
        <p:spPr>
          <a:xfrm>
            <a:off x="966137" y="2987800"/>
            <a:ext cx="4242400" cy="165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2133"/>
            </a:lvl1pPr>
            <a:lvl2pPr lvl="1" algn="ctr" rtl="0">
              <a:lnSpc>
                <a:spcPct val="100000"/>
              </a:lnSpc>
              <a:spcBef>
                <a:spcPts val="0"/>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1756" name="Google Shape;1756;p29"/>
          <p:cNvSpPr txBox="1">
            <a:spLocks noGrp="1"/>
          </p:cNvSpPr>
          <p:nvPr>
            <p:ph type="ctrTitle"/>
          </p:nvPr>
        </p:nvSpPr>
        <p:spPr>
          <a:xfrm>
            <a:off x="966137" y="2217400"/>
            <a:ext cx="42424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1757" name="Google Shape;1757;p29"/>
          <p:cNvSpPr/>
          <p:nvPr/>
        </p:nvSpPr>
        <p:spPr>
          <a:xfrm rot="-4340781" flipH="1">
            <a:off x="4691" y="-7025256"/>
            <a:ext cx="6165299" cy="967577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863090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
  <p:cSld name="Thanks ">
    <p:spTree>
      <p:nvGrpSpPr>
        <p:cNvPr id="1" name="Shape 1758"/>
        <p:cNvGrpSpPr/>
        <p:nvPr/>
      </p:nvGrpSpPr>
      <p:grpSpPr>
        <a:xfrm>
          <a:off x="0" y="0"/>
          <a:ext cx="0" cy="0"/>
          <a:chOff x="0" y="0"/>
          <a:chExt cx="0" cy="0"/>
        </a:xfrm>
      </p:grpSpPr>
      <p:pic>
        <p:nvPicPr>
          <p:cNvPr id="1759" name="Google Shape;1759;p30"/>
          <p:cNvPicPr preferRelativeResize="0"/>
          <p:nvPr/>
        </p:nvPicPr>
        <p:blipFill>
          <a:blip r:embed="rId2">
            <a:alphaModFix amt="76000"/>
          </a:blip>
          <a:stretch>
            <a:fillRect/>
          </a:stretch>
        </p:blipFill>
        <p:spPr>
          <a:xfrm rot="2453973">
            <a:off x="1664787" y="3376285"/>
            <a:ext cx="5643664" cy="2101699"/>
          </a:xfrm>
          <a:prstGeom prst="rect">
            <a:avLst/>
          </a:prstGeom>
          <a:noFill/>
          <a:ln>
            <a:noFill/>
          </a:ln>
        </p:spPr>
      </p:pic>
      <p:pic>
        <p:nvPicPr>
          <p:cNvPr id="1760" name="Google Shape;1760;p30"/>
          <p:cNvPicPr preferRelativeResize="0"/>
          <p:nvPr/>
        </p:nvPicPr>
        <p:blipFill>
          <a:blip r:embed="rId2">
            <a:alphaModFix amt="76000"/>
          </a:blip>
          <a:stretch>
            <a:fillRect/>
          </a:stretch>
        </p:blipFill>
        <p:spPr>
          <a:xfrm rot="2453973">
            <a:off x="-2317747" y="5442419"/>
            <a:ext cx="5643664" cy="2101699"/>
          </a:xfrm>
          <a:prstGeom prst="rect">
            <a:avLst/>
          </a:prstGeom>
          <a:noFill/>
          <a:ln>
            <a:noFill/>
          </a:ln>
        </p:spPr>
      </p:pic>
      <p:pic>
        <p:nvPicPr>
          <p:cNvPr id="1761" name="Google Shape;1761;p30"/>
          <p:cNvPicPr preferRelativeResize="0"/>
          <p:nvPr/>
        </p:nvPicPr>
        <p:blipFill>
          <a:blip r:embed="rId3">
            <a:alphaModFix amt="76000"/>
          </a:blip>
          <a:stretch>
            <a:fillRect/>
          </a:stretch>
        </p:blipFill>
        <p:spPr>
          <a:xfrm rot="2453973">
            <a:off x="8954820" y="-330848"/>
            <a:ext cx="5643664" cy="2101699"/>
          </a:xfrm>
          <a:prstGeom prst="rect">
            <a:avLst/>
          </a:prstGeom>
          <a:noFill/>
          <a:ln>
            <a:noFill/>
          </a:ln>
        </p:spPr>
      </p:pic>
      <p:pic>
        <p:nvPicPr>
          <p:cNvPr id="1762" name="Google Shape;1762;p30"/>
          <p:cNvPicPr preferRelativeResize="0"/>
          <p:nvPr/>
        </p:nvPicPr>
        <p:blipFill>
          <a:blip r:embed="rId4">
            <a:alphaModFix amt="47000"/>
          </a:blip>
          <a:stretch>
            <a:fillRect/>
          </a:stretch>
        </p:blipFill>
        <p:spPr>
          <a:xfrm rot="10800000">
            <a:off x="2174651" y="191851"/>
            <a:ext cx="7842701" cy="6474303"/>
          </a:xfrm>
          <a:prstGeom prst="rect">
            <a:avLst/>
          </a:prstGeom>
          <a:noFill/>
          <a:ln>
            <a:noFill/>
          </a:ln>
        </p:spPr>
      </p:pic>
      <p:grpSp>
        <p:nvGrpSpPr>
          <p:cNvPr id="1763" name="Google Shape;1763;p30"/>
          <p:cNvGrpSpPr/>
          <p:nvPr/>
        </p:nvGrpSpPr>
        <p:grpSpPr>
          <a:xfrm rot="-2700000">
            <a:off x="223941" y="4107949"/>
            <a:ext cx="1792465" cy="3292904"/>
            <a:chOff x="272875" y="1419395"/>
            <a:chExt cx="255950" cy="563168"/>
          </a:xfrm>
        </p:grpSpPr>
        <p:sp>
          <p:nvSpPr>
            <p:cNvPr id="1764" name="Google Shape;1764;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5" name="Google Shape;1765;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6" name="Google Shape;1766;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7" name="Google Shape;1767;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8" name="Google Shape;1768;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9" name="Google Shape;1769;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0" name="Google Shape;1770;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1" name="Google Shape;1771;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2" name="Google Shape;1772;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3" name="Google Shape;1773;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4" name="Google Shape;1774;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5" name="Google Shape;1775;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6" name="Google Shape;1776;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7" name="Google Shape;1777;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8" name="Google Shape;1778;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9" name="Google Shape;1779;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0" name="Google Shape;1780;p30"/>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1" name="Google Shape;1781;p30"/>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2" name="Google Shape;1782;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3" name="Google Shape;1783;p30"/>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4" name="Google Shape;1784;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5" name="Google Shape;1785;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6" name="Google Shape;1786;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7" name="Google Shape;1787;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8" name="Google Shape;1788;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9" name="Google Shape;1789;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0" name="Google Shape;1790;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1" name="Google Shape;1791;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2" name="Google Shape;1792;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3" name="Google Shape;1793;p30"/>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4" name="Google Shape;1794;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5" name="Google Shape;1795;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6" name="Google Shape;1796;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7" name="Google Shape;1797;p30"/>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8" name="Google Shape;1798;p30"/>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799" name="Google Shape;1799;p30"/>
          <p:cNvGrpSpPr/>
          <p:nvPr/>
        </p:nvGrpSpPr>
        <p:grpSpPr>
          <a:xfrm rot="-2700000">
            <a:off x="10702018" y="-244454"/>
            <a:ext cx="1792465" cy="2660436"/>
            <a:chOff x="272875" y="1527563"/>
            <a:chExt cx="255950" cy="455000"/>
          </a:xfrm>
        </p:grpSpPr>
        <p:sp>
          <p:nvSpPr>
            <p:cNvPr id="1800" name="Google Shape;1800;p30"/>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1" name="Google Shape;1801;p30"/>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2" name="Google Shape;1802;p30"/>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3" name="Google Shape;1803;p30"/>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4" name="Google Shape;1804;p30"/>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5" name="Google Shape;1805;p30"/>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6" name="Google Shape;1806;p30"/>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7" name="Google Shape;1807;p30"/>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8" name="Google Shape;1808;p30"/>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9" name="Google Shape;1809;p30"/>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0" name="Google Shape;1810;p30"/>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1" name="Google Shape;1811;p30"/>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2" name="Google Shape;1812;p30"/>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3" name="Google Shape;1813;p30"/>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4" name="Google Shape;1814;p30"/>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5" name="Google Shape;1815;p30"/>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6" name="Google Shape;1816;p30"/>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7" name="Google Shape;1817;p30"/>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8" name="Google Shape;1818;p30"/>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9" name="Google Shape;1819;p30"/>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0" name="Google Shape;1820;p30"/>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1" name="Google Shape;1821;p30"/>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2" name="Google Shape;1822;p30"/>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3" name="Google Shape;1823;p30"/>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4" name="Google Shape;1824;p30"/>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5" name="Google Shape;1825;p30"/>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6" name="Google Shape;1826;p30"/>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7" name="Google Shape;1827;p30"/>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8" name="Google Shape;1828;p30"/>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9" name="Google Shape;1829;p30"/>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0" name="Google Shape;1830;p30"/>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1" name="Google Shape;1831;p30"/>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2" name="Google Shape;1832;p30"/>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3" name="Google Shape;1833;p30"/>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4" name="Google Shape;1834;p30"/>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835" name="Google Shape;1835;p30"/>
          <p:cNvSpPr txBox="1">
            <a:spLocks noGrp="1"/>
          </p:cNvSpPr>
          <p:nvPr>
            <p:ph type="ctrTitle"/>
          </p:nvPr>
        </p:nvSpPr>
        <p:spPr>
          <a:xfrm>
            <a:off x="960000" y="720000"/>
            <a:ext cx="10272000" cy="1801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8000"/>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it-IT"/>
              <a:t>Fare clic per modificare lo stile del titolo dello schema</a:t>
            </a:r>
            <a:endParaRPr/>
          </a:p>
        </p:txBody>
      </p:sp>
      <p:sp>
        <p:nvSpPr>
          <p:cNvPr id="1836" name="Google Shape;1836;p30"/>
          <p:cNvSpPr txBox="1">
            <a:spLocks noGrp="1"/>
          </p:cNvSpPr>
          <p:nvPr>
            <p:ph type="subTitle" idx="1"/>
          </p:nvPr>
        </p:nvSpPr>
        <p:spPr>
          <a:xfrm>
            <a:off x="960000" y="3471931"/>
            <a:ext cx="10272000" cy="128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it-IT"/>
              <a:t>Fare clic per modificare lo stile del sottotitolo dello schema</a:t>
            </a:r>
            <a:endParaRPr/>
          </a:p>
        </p:txBody>
      </p:sp>
      <p:sp>
        <p:nvSpPr>
          <p:cNvPr id="1837" name="Google Shape;1837;p30"/>
          <p:cNvSpPr txBox="1"/>
          <p:nvPr/>
        </p:nvSpPr>
        <p:spPr>
          <a:xfrm>
            <a:off x="3528000" y="4838639"/>
            <a:ext cx="5136000" cy="8976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600">
                <a:solidFill>
                  <a:schemeClr val="dk2"/>
                </a:solidFill>
                <a:latin typeface="Open Sans SemiBold"/>
                <a:ea typeface="Open Sans SemiBold"/>
                <a:cs typeface="Open Sans SemiBold"/>
                <a:sym typeface="Open Sans SemiBold"/>
              </a:rPr>
              <a:t>CREDITS: This presentation template was created</a:t>
            </a:r>
            <a:r>
              <a:rPr lang="en" sz="1600" b="1">
                <a:solidFill>
                  <a:schemeClr val="dk2"/>
                </a:solidFill>
                <a:latin typeface="Open Sans"/>
                <a:ea typeface="Open Sans"/>
                <a:cs typeface="Open Sans"/>
                <a:sym typeface="Open Sans"/>
              </a:rPr>
              <a:t> </a:t>
            </a:r>
            <a:r>
              <a:rPr lang="en" sz="1600" b="1">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by Slidesgo,</a:t>
            </a:r>
            <a:r>
              <a:rPr lang="en" sz="1600" b="1">
                <a:solidFill>
                  <a:schemeClr val="dk2"/>
                </a:solidFill>
                <a:latin typeface="Open Sans"/>
                <a:ea typeface="Open Sans"/>
                <a:cs typeface="Open Sans"/>
                <a:sym typeface="Open Sans"/>
              </a:rPr>
              <a:t> </a:t>
            </a:r>
            <a:r>
              <a:rPr lang="en" sz="1600">
                <a:solidFill>
                  <a:schemeClr val="dk2"/>
                </a:solidFill>
                <a:latin typeface="Open Sans SemiBold"/>
                <a:ea typeface="Open Sans SemiBold"/>
                <a:cs typeface="Open Sans SemiBold"/>
                <a:sym typeface="Open Sans SemiBold"/>
              </a:rPr>
              <a:t>including icons</a:t>
            </a:r>
            <a:r>
              <a:rPr lang="en" sz="1600" b="1">
                <a:solidFill>
                  <a:schemeClr val="dk2"/>
                </a:solidFill>
                <a:latin typeface="Open Sans"/>
                <a:ea typeface="Open Sans"/>
                <a:cs typeface="Open Sans"/>
                <a:sym typeface="Open Sans"/>
              </a:rPr>
              <a:t> </a:t>
            </a:r>
            <a:r>
              <a:rPr lang="en" sz="1600" b="1">
                <a:solidFill>
                  <a:schemeClr val="dk2"/>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by Flaticon,</a:t>
            </a:r>
            <a:r>
              <a:rPr lang="en" sz="1600" b="1">
                <a:solidFill>
                  <a:schemeClr val="dk2"/>
                </a:solidFill>
                <a:latin typeface="Open Sans"/>
                <a:ea typeface="Open Sans"/>
                <a:cs typeface="Open Sans"/>
                <a:sym typeface="Open Sans"/>
              </a:rPr>
              <a:t> i</a:t>
            </a:r>
            <a:r>
              <a:rPr lang="en" sz="1600">
                <a:solidFill>
                  <a:schemeClr val="dk2"/>
                </a:solidFill>
                <a:latin typeface="Open Sans SemiBold"/>
                <a:ea typeface="Open Sans SemiBold"/>
                <a:cs typeface="Open Sans SemiBold"/>
                <a:sym typeface="Open Sans SemiBold"/>
              </a:rPr>
              <a:t>nfographics &amp; images </a:t>
            </a:r>
            <a:r>
              <a:rPr lang="en" sz="1600" b="1">
                <a:solidFill>
                  <a:schemeClr val="dk2"/>
                </a:solidFill>
                <a:uFill>
                  <a:noFill/>
                </a:u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by Freepik</a:t>
            </a:r>
            <a:r>
              <a:rPr lang="en" sz="1600" b="1">
                <a:solidFill>
                  <a:schemeClr val="dk2"/>
                </a:solidFill>
                <a:latin typeface="Open Sans"/>
                <a:ea typeface="Open Sans"/>
                <a:cs typeface="Open Sans"/>
                <a:sym typeface="Open Sans"/>
              </a:rPr>
              <a:t> </a:t>
            </a:r>
            <a:endParaRPr sz="1600" b="1">
              <a:solidFill>
                <a:schemeClr val="dk2"/>
              </a:solidFill>
              <a:latin typeface="Open Sans"/>
              <a:ea typeface="Open Sans"/>
              <a:cs typeface="Open Sans"/>
              <a:sym typeface="Open Sans"/>
            </a:endParaRPr>
          </a:p>
        </p:txBody>
      </p:sp>
      <p:sp>
        <p:nvSpPr>
          <p:cNvPr id="1838" name="Google Shape;1838;p30"/>
          <p:cNvSpPr/>
          <p:nvPr/>
        </p:nvSpPr>
        <p:spPr>
          <a:xfrm>
            <a:off x="7427424" y="-3217383"/>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77884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2317747" y="5442419"/>
            <a:ext cx="5643664" cy="2101699"/>
          </a:xfrm>
          <a:prstGeom prst="rect">
            <a:avLst/>
          </a:prstGeom>
          <a:noFill/>
          <a:ln>
            <a:noFill/>
          </a:ln>
        </p:spPr>
      </p:pic>
      <p:pic>
        <p:nvPicPr>
          <p:cNvPr id="1841" name="Google Shape;1841;p31"/>
          <p:cNvPicPr preferRelativeResize="0"/>
          <p:nvPr/>
        </p:nvPicPr>
        <p:blipFill>
          <a:blip r:embed="rId3">
            <a:alphaModFix amt="76000"/>
          </a:blip>
          <a:stretch>
            <a:fillRect/>
          </a:stretch>
        </p:blipFill>
        <p:spPr>
          <a:xfrm rot="2453973">
            <a:off x="8954820" y="-330848"/>
            <a:ext cx="5643664" cy="2101699"/>
          </a:xfrm>
          <a:prstGeom prst="rect">
            <a:avLst/>
          </a:prstGeom>
          <a:noFill/>
          <a:ln>
            <a:noFill/>
          </a:ln>
        </p:spPr>
      </p:pic>
      <p:grpSp>
        <p:nvGrpSpPr>
          <p:cNvPr id="1842" name="Google Shape;1842;p31"/>
          <p:cNvGrpSpPr/>
          <p:nvPr/>
        </p:nvGrpSpPr>
        <p:grpSpPr>
          <a:xfrm rot="-2700000">
            <a:off x="223941" y="4107949"/>
            <a:ext cx="1792465" cy="3292904"/>
            <a:chOff x="272875" y="1419395"/>
            <a:chExt cx="255950" cy="563168"/>
          </a:xfrm>
        </p:grpSpPr>
        <p:sp>
          <p:nvSpPr>
            <p:cNvPr id="1843" name="Google Shape;1843;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4" name="Google Shape;1844;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5" name="Google Shape;1845;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6" name="Google Shape;1846;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7" name="Google Shape;1847;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8" name="Google Shape;1848;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9" name="Google Shape;1849;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0" name="Google Shape;1850;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1" name="Google Shape;1851;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2" name="Google Shape;1852;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3" name="Google Shape;1853;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4" name="Google Shape;1854;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5" name="Google Shape;1855;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6" name="Google Shape;1856;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7" name="Google Shape;1857;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8" name="Google Shape;1858;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9" name="Google Shape;1859;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0" name="Google Shape;1860;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1" name="Google Shape;1861;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2" name="Google Shape;1862;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3" name="Google Shape;1863;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4" name="Google Shape;1864;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5" name="Google Shape;1865;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6" name="Google Shape;1866;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7" name="Google Shape;1867;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8" name="Google Shape;1868;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9" name="Google Shape;1869;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0" name="Google Shape;1870;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1" name="Google Shape;1871;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2" name="Google Shape;1872;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3" name="Google Shape;1873;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4" name="Google Shape;1874;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5" name="Google Shape;1875;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6" name="Google Shape;1876;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7" name="Google Shape;1877;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878" name="Google Shape;1878;p31"/>
          <p:cNvGrpSpPr/>
          <p:nvPr/>
        </p:nvGrpSpPr>
        <p:grpSpPr>
          <a:xfrm rot="-2700000">
            <a:off x="10702018" y="-244454"/>
            <a:ext cx="1792465" cy="2660436"/>
            <a:chOff x="272875" y="1527563"/>
            <a:chExt cx="255950" cy="455000"/>
          </a:xfrm>
        </p:grpSpPr>
        <p:sp>
          <p:nvSpPr>
            <p:cNvPr id="1879" name="Google Shape;1879;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0" name="Google Shape;1880;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1" name="Google Shape;1881;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2" name="Google Shape;1882;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3" name="Google Shape;1883;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4" name="Google Shape;1884;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5" name="Google Shape;1885;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6" name="Google Shape;1886;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7" name="Google Shape;1887;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8" name="Google Shape;1888;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9" name="Google Shape;1889;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0" name="Google Shape;1890;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1" name="Google Shape;1891;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2" name="Google Shape;1892;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3" name="Google Shape;1893;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4" name="Google Shape;1894;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5" name="Google Shape;1895;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6" name="Google Shape;1896;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7" name="Google Shape;1897;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8" name="Google Shape;1898;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9" name="Google Shape;1899;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0" name="Google Shape;1900;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1" name="Google Shape;1901;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2" name="Google Shape;1902;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3" name="Google Shape;1903;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4" name="Google Shape;1904;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5" name="Google Shape;1905;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6" name="Google Shape;1906;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7" name="Google Shape;1907;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8" name="Google Shape;1908;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9" name="Google Shape;1909;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0" name="Google Shape;1910;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1" name="Google Shape;1911;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2" name="Google Shape;1912;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3" name="Google Shape;1913;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14" name="Google Shape;1914;p31"/>
          <p:cNvSpPr/>
          <p:nvPr/>
        </p:nvSpPr>
        <p:spPr>
          <a:xfrm>
            <a:off x="7427424" y="-3217383"/>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1915" name="Google Shape;1915;p31"/>
          <p:cNvPicPr preferRelativeResize="0"/>
          <p:nvPr/>
        </p:nvPicPr>
        <p:blipFill>
          <a:blip r:embed="rId2">
            <a:alphaModFix amt="76000"/>
          </a:blip>
          <a:stretch>
            <a:fillRect/>
          </a:stretch>
        </p:blipFill>
        <p:spPr>
          <a:xfrm rot="2453973">
            <a:off x="1664787" y="3376285"/>
            <a:ext cx="5643664" cy="2101699"/>
          </a:xfrm>
          <a:prstGeom prst="rect">
            <a:avLst/>
          </a:prstGeom>
          <a:noFill/>
          <a:ln>
            <a:noFill/>
          </a:ln>
        </p:spPr>
      </p:pic>
      <p:pic>
        <p:nvPicPr>
          <p:cNvPr id="1916" name="Google Shape;1916;p31"/>
          <p:cNvPicPr preferRelativeResize="0"/>
          <p:nvPr/>
        </p:nvPicPr>
        <p:blipFill>
          <a:blip r:embed="rId4">
            <a:alphaModFix amt="47000"/>
          </a:blip>
          <a:stretch>
            <a:fillRect/>
          </a:stretch>
        </p:blipFill>
        <p:spPr>
          <a:xfrm rot="10800000">
            <a:off x="2174651" y="191851"/>
            <a:ext cx="7842701" cy="6474303"/>
          </a:xfrm>
          <a:prstGeom prst="rect">
            <a:avLst/>
          </a:prstGeom>
          <a:noFill/>
          <a:ln>
            <a:noFill/>
          </a:ln>
        </p:spPr>
      </p:pic>
    </p:spTree>
    <p:extLst>
      <p:ext uri="{BB962C8B-B14F-4D97-AF65-F5344CB8AC3E}">
        <p14:creationId xmlns:p14="http://schemas.microsoft.com/office/powerpoint/2010/main" val="2802618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960000" y="1407800"/>
            <a:ext cx="10272000" cy="46840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sz="1600">
                <a:solidFill>
                  <a:srgbClr val="434343"/>
                </a:solidFill>
              </a:defRPr>
            </a:lvl1pPr>
            <a:lvl2pPr marL="1219170" lvl="1" indent="-423323" rtl="0">
              <a:lnSpc>
                <a:spcPct val="100000"/>
              </a:lnSpc>
              <a:spcBef>
                <a:spcPts val="2133"/>
              </a:spcBef>
              <a:spcAft>
                <a:spcPts val="0"/>
              </a:spcAft>
              <a:buClr>
                <a:srgbClr val="434343"/>
              </a:buClr>
              <a:buSzPts val="1400"/>
              <a:buChar char="○"/>
              <a:defRPr>
                <a:solidFill>
                  <a:srgbClr val="434343"/>
                </a:solidFill>
              </a:defRPr>
            </a:lvl2pPr>
            <a:lvl3pPr marL="1828754" lvl="2" indent="-423323" rtl="0">
              <a:lnSpc>
                <a:spcPct val="100000"/>
              </a:lnSpc>
              <a:spcBef>
                <a:spcPts val="2133"/>
              </a:spcBef>
              <a:spcAft>
                <a:spcPts val="0"/>
              </a:spcAft>
              <a:buClr>
                <a:srgbClr val="434343"/>
              </a:buClr>
              <a:buSzPts val="1400"/>
              <a:buChar char="■"/>
              <a:defRPr>
                <a:solidFill>
                  <a:srgbClr val="434343"/>
                </a:solidFill>
              </a:defRPr>
            </a:lvl3pPr>
            <a:lvl4pPr marL="2438339" lvl="3" indent="-423323" rtl="0">
              <a:lnSpc>
                <a:spcPct val="100000"/>
              </a:lnSpc>
              <a:spcBef>
                <a:spcPts val="2133"/>
              </a:spcBef>
              <a:spcAft>
                <a:spcPts val="0"/>
              </a:spcAft>
              <a:buClr>
                <a:srgbClr val="434343"/>
              </a:buClr>
              <a:buSzPts val="1400"/>
              <a:buChar char="●"/>
              <a:defRPr>
                <a:solidFill>
                  <a:srgbClr val="434343"/>
                </a:solidFill>
              </a:defRPr>
            </a:lvl4pPr>
            <a:lvl5pPr marL="3047924" lvl="4" indent="-423323" rtl="0">
              <a:lnSpc>
                <a:spcPct val="100000"/>
              </a:lnSpc>
              <a:spcBef>
                <a:spcPts val="2133"/>
              </a:spcBef>
              <a:spcAft>
                <a:spcPts val="0"/>
              </a:spcAft>
              <a:buClr>
                <a:srgbClr val="434343"/>
              </a:buClr>
              <a:buSzPts val="1400"/>
              <a:buChar char="○"/>
              <a:defRPr>
                <a:solidFill>
                  <a:srgbClr val="434343"/>
                </a:solidFill>
              </a:defRPr>
            </a:lvl5pPr>
            <a:lvl6pPr marL="3657509" lvl="5" indent="-423323" rtl="0">
              <a:lnSpc>
                <a:spcPct val="100000"/>
              </a:lnSpc>
              <a:spcBef>
                <a:spcPts val="2133"/>
              </a:spcBef>
              <a:spcAft>
                <a:spcPts val="0"/>
              </a:spcAft>
              <a:buClr>
                <a:srgbClr val="434343"/>
              </a:buClr>
              <a:buSzPts val="1400"/>
              <a:buChar char="■"/>
              <a:defRPr>
                <a:solidFill>
                  <a:srgbClr val="434343"/>
                </a:solidFill>
              </a:defRPr>
            </a:lvl6pPr>
            <a:lvl7pPr marL="4267093" lvl="6" indent="-423323" rtl="0">
              <a:lnSpc>
                <a:spcPct val="100000"/>
              </a:lnSpc>
              <a:spcBef>
                <a:spcPts val="2133"/>
              </a:spcBef>
              <a:spcAft>
                <a:spcPts val="0"/>
              </a:spcAft>
              <a:buClr>
                <a:srgbClr val="434343"/>
              </a:buClr>
              <a:buSzPts val="1400"/>
              <a:buChar char="●"/>
              <a:defRPr>
                <a:solidFill>
                  <a:srgbClr val="434343"/>
                </a:solidFill>
              </a:defRPr>
            </a:lvl7pPr>
            <a:lvl8pPr marL="4876678" lvl="7" indent="-423323" rtl="0">
              <a:lnSpc>
                <a:spcPct val="100000"/>
              </a:lnSpc>
              <a:spcBef>
                <a:spcPts val="2133"/>
              </a:spcBef>
              <a:spcAft>
                <a:spcPts val="0"/>
              </a:spcAft>
              <a:buClr>
                <a:srgbClr val="434343"/>
              </a:buClr>
              <a:buSzPts val="1400"/>
              <a:buChar char="○"/>
              <a:defRPr>
                <a:solidFill>
                  <a:srgbClr val="434343"/>
                </a:solidFill>
              </a:defRPr>
            </a:lvl8pPr>
            <a:lvl9pPr marL="5486263" lvl="8" indent="-423323" rtl="0">
              <a:lnSpc>
                <a:spcPct val="100000"/>
              </a:lnSpc>
              <a:spcBef>
                <a:spcPts val="2133"/>
              </a:spcBef>
              <a:spcAft>
                <a:spcPts val="2133"/>
              </a:spcAft>
              <a:buClr>
                <a:srgbClr val="434343"/>
              </a:buClr>
              <a:buSzPts val="1400"/>
              <a:buChar char="■"/>
              <a:defRPr>
                <a:solidFill>
                  <a:srgbClr val="434343"/>
                </a:solidFill>
              </a:defRPr>
            </a:lvl9pPr>
          </a:lstStyle>
          <a:p>
            <a:pPr lvl="0"/>
            <a:r>
              <a:rPr lang="it-IT"/>
              <a:t>Fare clic per modificare gli stili del testo dello schema</a:t>
            </a:r>
          </a:p>
        </p:txBody>
      </p:sp>
      <p:pic>
        <p:nvPicPr>
          <p:cNvPr id="170" name="Google Shape;170;p4"/>
          <p:cNvPicPr preferRelativeResize="0"/>
          <p:nvPr/>
        </p:nvPicPr>
        <p:blipFill>
          <a:blip r:embed="rId2">
            <a:alphaModFix amt="66000"/>
          </a:blip>
          <a:stretch>
            <a:fillRect/>
          </a:stretch>
        </p:blipFill>
        <p:spPr>
          <a:xfrm rot="1326165" flipH="1">
            <a:off x="10211707" y="-1454989"/>
            <a:ext cx="4396519" cy="3035512"/>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9488020" y="-687000"/>
            <a:ext cx="3859833" cy="3457768"/>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2612859" y="3217378"/>
            <a:ext cx="4396521" cy="3035509"/>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9542103" y="4566999"/>
            <a:ext cx="4843832" cy="3998701"/>
          </a:xfrm>
          <a:prstGeom prst="rect">
            <a:avLst/>
          </a:prstGeom>
          <a:noFill/>
          <a:ln>
            <a:noFill/>
          </a:ln>
        </p:spPr>
      </p:pic>
      <p:grpSp>
        <p:nvGrpSpPr>
          <p:cNvPr id="174" name="Google Shape;174;p4"/>
          <p:cNvGrpSpPr/>
          <p:nvPr/>
        </p:nvGrpSpPr>
        <p:grpSpPr>
          <a:xfrm>
            <a:off x="-832493" y="2199445"/>
            <a:ext cx="1792503" cy="2660416"/>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4"/>
          <p:cNvSpPr/>
          <p:nvPr/>
        </p:nvSpPr>
        <p:spPr>
          <a:xfrm rot="2491995">
            <a:off x="10749149" y="5193893"/>
            <a:ext cx="3020148" cy="2887816"/>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4"/>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Tree>
    <p:extLst>
      <p:ext uri="{BB962C8B-B14F-4D97-AF65-F5344CB8AC3E}">
        <p14:creationId xmlns:p14="http://schemas.microsoft.com/office/powerpoint/2010/main" val="21927899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pic>
        <p:nvPicPr>
          <p:cNvPr id="1919" name="Google Shape;1919;p32"/>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1920" name="Google Shape;1920;p32"/>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grpSp>
        <p:nvGrpSpPr>
          <p:cNvPr id="1921" name="Google Shape;1921;p32"/>
          <p:cNvGrpSpPr/>
          <p:nvPr/>
        </p:nvGrpSpPr>
        <p:grpSpPr>
          <a:xfrm rot="-987768">
            <a:off x="10335757" y="-355038"/>
            <a:ext cx="1792479" cy="2660411"/>
            <a:chOff x="272875" y="1527563"/>
            <a:chExt cx="255950" cy="455000"/>
          </a:xfrm>
        </p:grpSpPr>
        <p:sp>
          <p:nvSpPr>
            <p:cNvPr id="1922" name="Google Shape;1922;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3" name="Google Shape;1923;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4" name="Google Shape;1924;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5" name="Google Shape;1925;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6" name="Google Shape;1926;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7" name="Google Shape;1927;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8" name="Google Shape;1928;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9" name="Google Shape;1929;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0" name="Google Shape;1930;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1" name="Google Shape;1931;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2" name="Google Shape;1932;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3" name="Google Shape;1933;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4" name="Google Shape;1934;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5" name="Google Shape;1935;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6" name="Google Shape;1936;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7" name="Google Shape;1937;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8" name="Google Shape;1938;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9" name="Google Shape;1939;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0" name="Google Shape;1940;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1" name="Google Shape;1941;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2" name="Google Shape;1942;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3" name="Google Shape;1943;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4" name="Google Shape;1944;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5" name="Google Shape;1945;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6" name="Google Shape;1946;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7" name="Google Shape;1947;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8" name="Google Shape;1948;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49" name="Google Shape;1949;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0" name="Google Shape;1950;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1" name="Google Shape;1951;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2" name="Google Shape;1952;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3" name="Google Shape;1953;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4" name="Google Shape;1954;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5" name="Google Shape;1955;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56" name="Google Shape;1956;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957" name="Google Shape;1957;p32"/>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618114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555393" y="-1694293"/>
            <a:ext cx="4396519" cy="3035517"/>
          </a:xfrm>
          <a:prstGeom prst="rect">
            <a:avLst/>
          </a:prstGeom>
          <a:noFill/>
          <a:ln>
            <a:noFill/>
          </a:ln>
        </p:spPr>
      </p:pic>
      <p:grpSp>
        <p:nvGrpSpPr>
          <p:cNvPr id="1960" name="Google Shape;1960;p33"/>
          <p:cNvGrpSpPr/>
          <p:nvPr/>
        </p:nvGrpSpPr>
        <p:grpSpPr>
          <a:xfrm rot="-8099954">
            <a:off x="20576" y="-763246"/>
            <a:ext cx="1792489" cy="2660436"/>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51C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1996" name="Google Shape;1996;p33"/>
          <p:cNvPicPr preferRelativeResize="0"/>
          <p:nvPr/>
        </p:nvPicPr>
        <p:blipFill>
          <a:blip r:embed="rId3">
            <a:alphaModFix amt="74000"/>
          </a:blip>
          <a:stretch>
            <a:fillRect/>
          </a:stretch>
        </p:blipFill>
        <p:spPr>
          <a:xfrm rot="-5809801" flipH="1">
            <a:off x="10146557" y="-1463543"/>
            <a:ext cx="3859827" cy="345776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3330598" y="5983034"/>
            <a:ext cx="10141079" cy="3776508"/>
          </a:xfrm>
          <a:prstGeom prst="rect">
            <a:avLst/>
          </a:prstGeom>
          <a:noFill/>
          <a:ln>
            <a:noFill/>
          </a:ln>
          <a:effectLst>
            <a:reflection endPos="30000" dist="38100" dir="5400000" fadeDir="5400012" sy="-100000" algn="bl" rotWithShape="0"/>
          </a:effectLst>
        </p:spPr>
      </p:pic>
      <p:grpSp>
        <p:nvGrpSpPr>
          <p:cNvPr id="1998" name="Google Shape;1998;p33"/>
          <p:cNvGrpSpPr/>
          <p:nvPr/>
        </p:nvGrpSpPr>
        <p:grpSpPr>
          <a:xfrm flipH="1">
            <a:off x="-832500" y="4650153"/>
            <a:ext cx="1792503" cy="329287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66854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3">
  <p:cSld name="Background 3">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9284415" y="-841084"/>
            <a:ext cx="4789568" cy="40288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202093" y="5526444"/>
            <a:ext cx="4396519" cy="3035512"/>
          </a:xfrm>
          <a:prstGeom prst="rect">
            <a:avLst/>
          </a:prstGeom>
          <a:noFill/>
          <a:ln>
            <a:noFill/>
          </a:ln>
        </p:spPr>
      </p:pic>
      <p:grpSp>
        <p:nvGrpSpPr>
          <p:cNvPr id="2037" name="Google Shape;2037;p34"/>
          <p:cNvGrpSpPr/>
          <p:nvPr/>
        </p:nvGrpSpPr>
        <p:grpSpPr>
          <a:xfrm rot="-2700000">
            <a:off x="10702018" y="-244454"/>
            <a:ext cx="1792465" cy="2660436"/>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73" name="Google Shape;2073;p34"/>
          <p:cNvSpPr/>
          <p:nvPr/>
        </p:nvSpPr>
        <p:spPr>
          <a:xfrm>
            <a:off x="6089274" y="-3362066"/>
            <a:ext cx="6165365" cy="967595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2074" name="Google Shape;2074;p34"/>
          <p:cNvPicPr preferRelativeResize="0"/>
          <p:nvPr/>
        </p:nvPicPr>
        <p:blipFill>
          <a:blip r:embed="rId4">
            <a:alphaModFix amt="74000"/>
          </a:blip>
          <a:stretch>
            <a:fillRect/>
          </a:stretch>
        </p:blipFill>
        <p:spPr>
          <a:xfrm rot="7675040">
            <a:off x="3559889" y="-2021551"/>
            <a:ext cx="3859836" cy="3457769"/>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2004313" y="-1640565"/>
            <a:ext cx="3859832" cy="3457765"/>
          </a:xfrm>
          <a:prstGeom prst="rect">
            <a:avLst/>
          </a:prstGeom>
          <a:noFill/>
          <a:ln>
            <a:noFill/>
          </a:ln>
        </p:spPr>
      </p:pic>
    </p:spTree>
    <p:extLst>
      <p:ext uri="{BB962C8B-B14F-4D97-AF65-F5344CB8AC3E}">
        <p14:creationId xmlns:p14="http://schemas.microsoft.com/office/powerpoint/2010/main" val="36574471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4">
  <p:cSld name="Background 4">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10274022" y="-797758"/>
            <a:ext cx="4396519" cy="3035516"/>
          </a:xfrm>
          <a:prstGeom prst="rect">
            <a:avLst/>
          </a:prstGeom>
          <a:noFill/>
          <a:ln>
            <a:noFill/>
          </a:ln>
        </p:spPr>
      </p:pic>
      <p:grpSp>
        <p:nvGrpSpPr>
          <p:cNvPr id="2078" name="Google Shape;2078;p35"/>
          <p:cNvGrpSpPr/>
          <p:nvPr/>
        </p:nvGrpSpPr>
        <p:grpSpPr>
          <a:xfrm rot="-987768">
            <a:off x="10335757" y="-355038"/>
            <a:ext cx="1792479" cy="2660411"/>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114" name="Google Shape;2114;p35"/>
          <p:cNvPicPr preferRelativeResize="0"/>
          <p:nvPr/>
        </p:nvPicPr>
        <p:blipFill>
          <a:blip r:embed="rId3">
            <a:alphaModFix amt="74000"/>
          </a:blip>
          <a:stretch>
            <a:fillRect/>
          </a:stretch>
        </p:blipFill>
        <p:spPr>
          <a:xfrm rot="-10162003" flipH="1">
            <a:off x="-1454809" y="-1511679"/>
            <a:ext cx="3859828" cy="3457763"/>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1070161" y="5722378"/>
            <a:ext cx="10141072" cy="3776511"/>
          </a:xfrm>
          <a:prstGeom prst="rect">
            <a:avLst/>
          </a:prstGeom>
          <a:noFill/>
          <a:ln>
            <a:noFill/>
          </a:ln>
        </p:spPr>
      </p:pic>
      <p:sp>
        <p:nvSpPr>
          <p:cNvPr id="2116" name="Google Shape;2116;p35"/>
          <p:cNvSpPr/>
          <p:nvPr/>
        </p:nvSpPr>
        <p:spPr>
          <a:xfrm rot="9899989">
            <a:off x="-778618" y="6166780"/>
            <a:ext cx="3020020" cy="2887693"/>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74325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2120"/>
        <p:cNvGrpSpPr/>
        <p:nvPr/>
      </p:nvGrpSpPr>
      <p:grpSpPr>
        <a:xfrm>
          <a:off x="0" y="0"/>
          <a:ext cx="0" cy="0"/>
          <a:chOff x="0" y="0"/>
          <a:chExt cx="0" cy="0"/>
        </a:xfrm>
      </p:grpSpPr>
    </p:spTree>
    <p:extLst>
      <p:ext uri="{BB962C8B-B14F-4D97-AF65-F5344CB8AC3E}">
        <p14:creationId xmlns:p14="http://schemas.microsoft.com/office/powerpoint/2010/main" val="3787068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05F12-7945-45EB-AAF9-C280E1EA685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it-CH"/>
          </a:p>
        </p:txBody>
      </p:sp>
      <p:sp>
        <p:nvSpPr>
          <p:cNvPr id="3" name="Sottotitolo 2">
            <a:extLst>
              <a:ext uri="{FF2B5EF4-FFF2-40B4-BE49-F238E27FC236}">
                <a16:creationId xmlns:a16="http://schemas.microsoft.com/office/drawing/2014/main" id="{338EECC1-60AE-40F2-8A11-BAF3CB528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CH"/>
          </a:p>
        </p:txBody>
      </p:sp>
      <p:sp>
        <p:nvSpPr>
          <p:cNvPr id="4" name="Segnaposto data 3">
            <a:extLst>
              <a:ext uri="{FF2B5EF4-FFF2-40B4-BE49-F238E27FC236}">
                <a16:creationId xmlns:a16="http://schemas.microsoft.com/office/drawing/2014/main" id="{E0E62388-3A6D-42A2-9CF8-EEEB5FF789F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3A8780A-A083-46F3-A05F-E401FC7EA00A}"/>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94C52311-51AA-433E-8D66-6F0D7B9065BC}"/>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4698619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E05F12-7945-45EB-AAF9-C280E1EA685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it-CH"/>
          </a:p>
        </p:txBody>
      </p:sp>
      <p:sp>
        <p:nvSpPr>
          <p:cNvPr id="3" name="Sottotitolo 2">
            <a:extLst>
              <a:ext uri="{FF2B5EF4-FFF2-40B4-BE49-F238E27FC236}">
                <a16:creationId xmlns:a16="http://schemas.microsoft.com/office/drawing/2014/main" id="{338EECC1-60AE-40F2-8A11-BAF3CB528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CH"/>
          </a:p>
        </p:txBody>
      </p:sp>
      <p:sp>
        <p:nvSpPr>
          <p:cNvPr id="4" name="Segnaposto data 3">
            <a:extLst>
              <a:ext uri="{FF2B5EF4-FFF2-40B4-BE49-F238E27FC236}">
                <a16:creationId xmlns:a16="http://schemas.microsoft.com/office/drawing/2014/main" id="{E0E62388-3A6D-42A2-9CF8-EEEB5FF789F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3A8780A-A083-46F3-A05F-E401FC7EA00A}"/>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94C52311-51AA-433E-8D66-6F0D7B9065BC}"/>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1671011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402BBC-8277-4EF3-98DF-4C05AC7BBC28}"/>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029AC42F-7F49-46DB-8070-F4DC1DB2F14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D733688B-F303-4AED-833D-FBC156BA6703}"/>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9F6661B0-0F24-47A9-AA86-26C7E1F2C607}"/>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4DEAE52-CBA5-45D5-B0D7-BEA24D42CEA5}"/>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58241987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525F-A63F-4127-A829-E252212C6EE2}"/>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A279B029-8F86-434A-AC48-3B8307D221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1F511A1-0EF6-4375-83C1-8E2FE7A9F43E}"/>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10354272-C3D1-4A45-9F5E-A639876687E0}"/>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309F49C1-EF74-48CC-9BFF-82CA0AD4E303}"/>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65633398"/>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855F41-7693-4381-BDB8-36E1A884BC8E}"/>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5002986E-4392-4016-BFCE-B85AD80104CA}"/>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contenuto 3">
            <a:extLst>
              <a:ext uri="{FF2B5EF4-FFF2-40B4-BE49-F238E27FC236}">
                <a16:creationId xmlns:a16="http://schemas.microsoft.com/office/drawing/2014/main" id="{94AD1773-3772-4360-8CB0-D0BEDACAA976}"/>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data 4">
            <a:extLst>
              <a:ext uri="{FF2B5EF4-FFF2-40B4-BE49-F238E27FC236}">
                <a16:creationId xmlns:a16="http://schemas.microsoft.com/office/drawing/2014/main" id="{2FE4118C-4BF0-4DB6-B917-9DBADE52A45F}"/>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805F5855-00B6-43E7-A0FC-F4F883F4494D}"/>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55A0F28E-FBD6-41D9-8642-FA4421825D6A}"/>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96376124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2592449" y="4224457"/>
            <a:ext cx="2043200" cy="63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33" b="1">
                <a:latin typeface="Josefin Sans"/>
                <a:ea typeface="Josefin Sans"/>
                <a:cs typeface="Josefin Sans"/>
                <a:sym typeface="Josefin Sans"/>
              </a:defRPr>
            </a:lvl1pPr>
            <a:lvl2pPr lvl="1" algn="ctr" rtl="0">
              <a:lnSpc>
                <a:spcPct val="100000"/>
              </a:lnSpc>
              <a:spcBef>
                <a:spcPts val="0"/>
              </a:spcBef>
              <a:spcAft>
                <a:spcPts val="0"/>
              </a:spcAft>
              <a:buNone/>
              <a:defRPr sz="2133" b="1">
                <a:latin typeface="Josefin Sans"/>
                <a:ea typeface="Josefin Sans"/>
                <a:cs typeface="Josefin Sans"/>
                <a:sym typeface="Josefin Sans"/>
              </a:defRPr>
            </a:lvl2pPr>
            <a:lvl3pPr lvl="2" algn="ctr" rtl="0">
              <a:lnSpc>
                <a:spcPct val="100000"/>
              </a:lnSpc>
              <a:spcBef>
                <a:spcPts val="0"/>
              </a:spcBef>
              <a:spcAft>
                <a:spcPts val="0"/>
              </a:spcAft>
              <a:buNone/>
              <a:defRPr sz="2133" b="1">
                <a:latin typeface="Josefin Sans"/>
                <a:ea typeface="Josefin Sans"/>
                <a:cs typeface="Josefin Sans"/>
                <a:sym typeface="Josefin Sans"/>
              </a:defRPr>
            </a:lvl3pPr>
            <a:lvl4pPr lvl="3" algn="ctr" rtl="0">
              <a:lnSpc>
                <a:spcPct val="100000"/>
              </a:lnSpc>
              <a:spcBef>
                <a:spcPts val="0"/>
              </a:spcBef>
              <a:spcAft>
                <a:spcPts val="0"/>
              </a:spcAft>
              <a:buNone/>
              <a:defRPr sz="2133" b="1">
                <a:latin typeface="Josefin Sans"/>
                <a:ea typeface="Josefin Sans"/>
                <a:cs typeface="Josefin Sans"/>
                <a:sym typeface="Josefin Sans"/>
              </a:defRPr>
            </a:lvl4pPr>
            <a:lvl5pPr lvl="4" algn="ctr" rtl="0">
              <a:lnSpc>
                <a:spcPct val="100000"/>
              </a:lnSpc>
              <a:spcBef>
                <a:spcPts val="0"/>
              </a:spcBef>
              <a:spcAft>
                <a:spcPts val="0"/>
              </a:spcAft>
              <a:buNone/>
              <a:defRPr sz="2133" b="1">
                <a:latin typeface="Josefin Sans"/>
                <a:ea typeface="Josefin Sans"/>
                <a:cs typeface="Josefin Sans"/>
                <a:sym typeface="Josefin Sans"/>
              </a:defRPr>
            </a:lvl5pPr>
            <a:lvl6pPr lvl="5" algn="ctr" rtl="0">
              <a:lnSpc>
                <a:spcPct val="100000"/>
              </a:lnSpc>
              <a:spcBef>
                <a:spcPts val="0"/>
              </a:spcBef>
              <a:spcAft>
                <a:spcPts val="0"/>
              </a:spcAft>
              <a:buNone/>
              <a:defRPr sz="2133" b="1">
                <a:latin typeface="Josefin Sans"/>
                <a:ea typeface="Josefin Sans"/>
                <a:cs typeface="Josefin Sans"/>
                <a:sym typeface="Josefin Sans"/>
              </a:defRPr>
            </a:lvl6pPr>
            <a:lvl7pPr lvl="6" algn="ctr" rtl="0">
              <a:lnSpc>
                <a:spcPct val="100000"/>
              </a:lnSpc>
              <a:spcBef>
                <a:spcPts val="0"/>
              </a:spcBef>
              <a:spcAft>
                <a:spcPts val="0"/>
              </a:spcAft>
              <a:buNone/>
              <a:defRPr sz="2133" b="1">
                <a:latin typeface="Josefin Sans"/>
                <a:ea typeface="Josefin Sans"/>
                <a:cs typeface="Josefin Sans"/>
                <a:sym typeface="Josefin Sans"/>
              </a:defRPr>
            </a:lvl7pPr>
            <a:lvl8pPr lvl="7" algn="ctr" rtl="0">
              <a:lnSpc>
                <a:spcPct val="100000"/>
              </a:lnSpc>
              <a:spcBef>
                <a:spcPts val="0"/>
              </a:spcBef>
              <a:spcAft>
                <a:spcPts val="0"/>
              </a:spcAft>
              <a:buNone/>
              <a:defRPr sz="2133" b="1">
                <a:latin typeface="Josefin Sans"/>
                <a:ea typeface="Josefin Sans"/>
                <a:cs typeface="Josefin Sans"/>
                <a:sym typeface="Josefin Sans"/>
              </a:defRPr>
            </a:lvl8pPr>
            <a:lvl9pPr lvl="8" algn="ctr" rtl="0">
              <a:lnSpc>
                <a:spcPct val="100000"/>
              </a:lnSpc>
              <a:spcBef>
                <a:spcPts val="0"/>
              </a:spcBef>
              <a:spcAft>
                <a:spcPts val="0"/>
              </a:spcAft>
              <a:buNone/>
              <a:defRPr sz="2133" b="1">
                <a:latin typeface="Josefin Sans"/>
                <a:ea typeface="Josefin Sans"/>
                <a:cs typeface="Josefin Sans"/>
                <a:sym typeface="Josefin Sans"/>
              </a:defRPr>
            </a:lvl9pPr>
          </a:lstStyle>
          <a:p>
            <a:r>
              <a:rPr lang="it-IT"/>
              <a:t>Fare clic per modificare lo stile del sottotitolo dello schema</a:t>
            </a:r>
            <a:endParaRPr/>
          </a:p>
        </p:txBody>
      </p:sp>
      <p:sp>
        <p:nvSpPr>
          <p:cNvPr id="214" name="Google Shape;214;p5"/>
          <p:cNvSpPr txBox="1">
            <a:spLocks noGrp="1"/>
          </p:cNvSpPr>
          <p:nvPr>
            <p:ph type="subTitle" idx="2"/>
          </p:nvPr>
        </p:nvSpPr>
        <p:spPr>
          <a:xfrm>
            <a:off x="1842251" y="4745777"/>
            <a:ext cx="3543600" cy="13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sp>
        <p:nvSpPr>
          <p:cNvPr id="215" name="Google Shape;215;p5"/>
          <p:cNvSpPr txBox="1">
            <a:spLocks noGrp="1"/>
          </p:cNvSpPr>
          <p:nvPr>
            <p:ph type="subTitle" idx="3"/>
          </p:nvPr>
        </p:nvSpPr>
        <p:spPr>
          <a:xfrm flipH="1">
            <a:off x="7556353" y="4224457"/>
            <a:ext cx="2043200" cy="638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133" b="1">
                <a:latin typeface="Josefin Sans"/>
                <a:ea typeface="Josefin Sans"/>
                <a:cs typeface="Josefin Sans"/>
                <a:sym typeface="Josefin Sans"/>
              </a:defRPr>
            </a:lvl1pPr>
            <a:lvl2pPr lvl="1" algn="ctr" rtl="0">
              <a:lnSpc>
                <a:spcPct val="100000"/>
              </a:lnSpc>
              <a:spcBef>
                <a:spcPts val="0"/>
              </a:spcBef>
              <a:spcAft>
                <a:spcPts val="0"/>
              </a:spcAft>
              <a:buNone/>
              <a:defRPr sz="2133" b="1">
                <a:latin typeface="Josefin Sans"/>
                <a:ea typeface="Josefin Sans"/>
                <a:cs typeface="Josefin Sans"/>
                <a:sym typeface="Josefin Sans"/>
              </a:defRPr>
            </a:lvl2pPr>
            <a:lvl3pPr lvl="2" algn="ctr" rtl="0">
              <a:lnSpc>
                <a:spcPct val="100000"/>
              </a:lnSpc>
              <a:spcBef>
                <a:spcPts val="0"/>
              </a:spcBef>
              <a:spcAft>
                <a:spcPts val="0"/>
              </a:spcAft>
              <a:buNone/>
              <a:defRPr sz="2133" b="1">
                <a:latin typeface="Josefin Sans"/>
                <a:ea typeface="Josefin Sans"/>
                <a:cs typeface="Josefin Sans"/>
                <a:sym typeface="Josefin Sans"/>
              </a:defRPr>
            </a:lvl3pPr>
            <a:lvl4pPr lvl="3" algn="ctr" rtl="0">
              <a:lnSpc>
                <a:spcPct val="100000"/>
              </a:lnSpc>
              <a:spcBef>
                <a:spcPts val="0"/>
              </a:spcBef>
              <a:spcAft>
                <a:spcPts val="0"/>
              </a:spcAft>
              <a:buNone/>
              <a:defRPr sz="2133" b="1">
                <a:latin typeface="Josefin Sans"/>
                <a:ea typeface="Josefin Sans"/>
                <a:cs typeface="Josefin Sans"/>
                <a:sym typeface="Josefin Sans"/>
              </a:defRPr>
            </a:lvl4pPr>
            <a:lvl5pPr lvl="4" algn="ctr" rtl="0">
              <a:lnSpc>
                <a:spcPct val="100000"/>
              </a:lnSpc>
              <a:spcBef>
                <a:spcPts val="0"/>
              </a:spcBef>
              <a:spcAft>
                <a:spcPts val="0"/>
              </a:spcAft>
              <a:buNone/>
              <a:defRPr sz="2133" b="1">
                <a:latin typeface="Josefin Sans"/>
                <a:ea typeface="Josefin Sans"/>
                <a:cs typeface="Josefin Sans"/>
                <a:sym typeface="Josefin Sans"/>
              </a:defRPr>
            </a:lvl5pPr>
            <a:lvl6pPr lvl="5" algn="ctr" rtl="0">
              <a:lnSpc>
                <a:spcPct val="100000"/>
              </a:lnSpc>
              <a:spcBef>
                <a:spcPts val="0"/>
              </a:spcBef>
              <a:spcAft>
                <a:spcPts val="0"/>
              </a:spcAft>
              <a:buNone/>
              <a:defRPr sz="2133" b="1">
                <a:latin typeface="Josefin Sans"/>
                <a:ea typeface="Josefin Sans"/>
                <a:cs typeface="Josefin Sans"/>
                <a:sym typeface="Josefin Sans"/>
              </a:defRPr>
            </a:lvl6pPr>
            <a:lvl7pPr lvl="6" algn="ctr" rtl="0">
              <a:lnSpc>
                <a:spcPct val="100000"/>
              </a:lnSpc>
              <a:spcBef>
                <a:spcPts val="0"/>
              </a:spcBef>
              <a:spcAft>
                <a:spcPts val="0"/>
              </a:spcAft>
              <a:buNone/>
              <a:defRPr sz="2133" b="1">
                <a:latin typeface="Josefin Sans"/>
                <a:ea typeface="Josefin Sans"/>
                <a:cs typeface="Josefin Sans"/>
                <a:sym typeface="Josefin Sans"/>
              </a:defRPr>
            </a:lvl7pPr>
            <a:lvl8pPr lvl="7" algn="ctr" rtl="0">
              <a:lnSpc>
                <a:spcPct val="100000"/>
              </a:lnSpc>
              <a:spcBef>
                <a:spcPts val="0"/>
              </a:spcBef>
              <a:spcAft>
                <a:spcPts val="0"/>
              </a:spcAft>
              <a:buNone/>
              <a:defRPr sz="2133" b="1">
                <a:latin typeface="Josefin Sans"/>
                <a:ea typeface="Josefin Sans"/>
                <a:cs typeface="Josefin Sans"/>
                <a:sym typeface="Josefin Sans"/>
              </a:defRPr>
            </a:lvl8pPr>
            <a:lvl9pPr lvl="8" algn="ctr" rtl="0">
              <a:lnSpc>
                <a:spcPct val="100000"/>
              </a:lnSpc>
              <a:spcBef>
                <a:spcPts val="0"/>
              </a:spcBef>
              <a:spcAft>
                <a:spcPts val="0"/>
              </a:spcAft>
              <a:buNone/>
              <a:defRPr sz="2133" b="1">
                <a:latin typeface="Josefin Sans"/>
                <a:ea typeface="Josefin Sans"/>
                <a:cs typeface="Josefin Sans"/>
                <a:sym typeface="Josefin Sans"/>
              </a:defRPr>
            </a:lvl9pPr>
          </a:lstStyle>
          <a:p>
            <a:r>
              <a:rPr lang="it-IT"/>
              <a:t>Fare clic per modificare lo stile del sottotitolo dello schema</a:t>
            </a:r>
            <a:endParaRPr/>
          </a:p>
        </p:txBody>
      </p:sp>
      <p:sp>
        <p:nvSpPr>
          <p:cNvPr id="216" name="Google Shape;216;p5"/>
          <p:cNvSpPr txBox="1">
            <a:spLocks noGrp="1"/>
          </p:cNvSpPr>
          <p:nvPr>
            <p:ph type="subTitle" idx="4"/>
          </p:nvPr>
        </p:nvSpPr>
        <p:spPr>
          <a:xfrm flipH="1">
            <a:off x="6806151" y="4745777"/>
            <a:ext cx="3543600" cy="135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r>
              <a:rPr lang="it-IT"/>
              <a:t>Fare clic per modificare lo stile del sottotitolo dello schema</a:t>
            </a:r>
            <a:endParaRPr/>
          </a:p>
        </p:txBody>
      </p:sp>
      <p:pic>
        <p:nvPicPr>
          <p:cNvPr id="217" name="Google Shape;217;p5"/>
          <p:cNvPicPr preferRelativeResize="0"/>
          <p:nvPr/>
        </p:nvPicPr>
        <p:blipFill>
          <a:blip r:embed="rId2">
            <a:alphaModFix amt="47000"/>
          </a:blip>
          <a:stretch>
            <a:fillRect/>
          </a:stretch>
        </p:blipFill>
        <p:spPr>
          <a:xfrm rot="4139108">
            <a:off x="-2289085" y="5267649"/>
            <a:ext cx="3986537" cy="3290969"/>
          </a:xfrm>
          <a:prstGeom prst="rect">
            <a:avLst/>
          </a:prstGeom>
          <a:noFill/>
          <a:ln>
            <a:noFill/>
          </a:ln>
        </p:spPr>
      </p:pic>
      <p:grpSp>
        <p:nvGrpSpPr>
          <p:cNvPr id="218" name="Google Shape;218;p5"/>
          <p:cNvGrpSpPr/>
          <p:nvPr/>
        </p:nvGrpSpPr>
        <p:grpSpPr>
          <a:xfrm rot="-987768">
            <a:off x="-552710" y="4306845"/>
            <a:ext cx="1792479" cy="2660411"/>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254" name="Google Shape;254;p5"/>
          <p:cNvPicPr preferRelativeResize="0"/>
          <p:nvPr/>
        </p:nvPicPr>
        <p:blipFill>
          <a:blip r:embed="rId3">
            <a:alphaModFix amt="74000"/>
          </a:blip>
          <a:stretch>
            <a:fillRect/>
          </a:stretch>
        </p:blipFill>
        <p:spPr>
          <a:xfrm rot="-1197527" flipH="1">
            <a:off x="11006225" y="5184252"/>
            <a:ext cx="3859828" cy="3457763"/>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2020675" y="-1699202"/>
            <a:ext cx="2382907" cy="5716487"/>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876832" y="-1812208"/>
            <a:ext cx="7062136" cy="2629917"/>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9991857" y="-1008875"/>
            <a:ext cx="3859827" cy="3457761"/>
          </a:xfrm>
          <a:prstGeom prst="rect">
            <a:avLst/>
          </a:prstGeom>
          <a:noFill/>
          <a:ln>
            <a:noFill/>
          </a:ln>
        </p:spPr>
      </p:pic>
      <p:grpSp>
        <p:nvGrpSpPr>
          <p:cNvPr id="258" name="Google Shape;258;p5"/>
          <p:cNvGrpSpPr/>
          <p:nvPr/>
        </p:nvGrpSpPr>
        <p:grpSpPr>
          <a:xfrm rot="8100046">
            <a:off x="10896892" y="-610201"/>
            <a:ext cx="1792489" cy="2660436"/>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94" name="Google Shape;294;p5"/>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sp>
        <p:nvSpPr>
          <p:cNvPr id="295" name="Google Shape;295;p5"/>
          <p:cNvSpPr/>
          <p:nvPr/>
        </p:nvSpPr>
        <p:spPr>
          <a:xfrm rot="-6477098" flipH="1">
            <a:off x="-5284980" y="-4698794"/>
            <a:ext cx="6165239" cy="9675923"/>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96" name="Google Shape;296;p5"/>
          <p:cNvSpPr/>
          <p:nvPr/>
        </p:nvSpPr>
        <p:spPr>
          <a:xfrm rot="-7689947">
            <a:off x="10763101" y="6130722"/>
            <a:ext cx="3019985" cy="28876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838482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02333D-9C78-4182-8734-52AF0BFD899C}"/>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AF085EE2-3805-458D-AEBA-953A2C332F3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E562AC8E-39EF-4092-87C3-9BE56E0F97C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5" name="Segnaposto testo 4">
            <a:extLst>
              <a:ext uri="{FF2B5EF4-FFF2-40B4-BE49-F238E27FC236}">
                <a16:creationId xmlns:a16="http://schemas.microsoft.com/office/drawing/2014/main" id="{7FD4C505-BA2C-4050-95D8-A5BA9C79DE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23AEEBDE-D524-415C-ADF4-ADE628FFC6F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7" name="Segnaposto data 6">
            <a:extLst>
              <a:ext uri="{FF2B5EF4-FFF2-40B4-BE49-F238E27FC236}">
                <a16:creationId xmlns:a16="http://schemas.microsoft.com/office/drawing/2014/main" id="{FF2B1011-1C2F-424A-833E-77C20C39F924}"/>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8" name="Segnaposto piè di pagina 7">
            <a:extLst>
              <a:ext uri="{FF2B5EF4-FFF2-40B4-BE49-F238E27FC236}">
                <a16:creationId xmlns:a16="http://schemas.microsoft.com/office/drawing/2014/main" id="{07863DEC-D2D8-4E7D-979F-05B0D0315C65}"/>
              </a:ext>
            </a:extLst>
          </p:cNvPr>
          <p:cNvSpPr>
            <a:spLocks noGrp="1"/>
          </p:cNvSpPr>
          <p:nvPr>
            <p:ph type="ftr" sz="quarter" idx="11"/>
          </p:nvPr>
        </p:nvSpPr>
        <p:spPr/>
        <p:txBody>
          <a:bodyPr/>
          <a:lstStyle/>
          <a:p>
            <a:endParaRPr lang="it-CH"/>
          </a:p>
        </p:txBody>
      </p:sp>
      <p:sp>
        <p:nvSpPr>
          <p:cNvPr id="9" name="Segnaposto numero diapositiva 8">
            <a:extLst>
              <a:ext uri="{FF2B5EF4-FFF2-40B4-BE49-F238E27FC236}">
                <a16:creationId xmlns:a16="http://schemas.microsoft.com/office/drawing/2014/main" id="{80D10673-FDC2-4B50-949D-28397AACB267}"/>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9639418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A94AA38-21BA-45CF-9673-EFE132909CA0}"/>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data 2">
            <a:extLst>
              <a:ext uri="{FF2B5EF4-FFF2-40B4-BE49-F238E27FC236}">
                <a16:creationId xmlns:a16="http://schemas.microsoft.com/office/drawing/2014/main" id="{D31C3B54-7430-4AEE-B1D4-AC648D782A39}"/>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4" name="Segnaposto piè di pagina 3">
            <a:extLst>
              <a:ext uri="{FF2B5EF4-FFF2-40B4-BE49-F238E27FC236}">
                <a16:creationId xmlns:a16="http://schemas.microsoft.com/office/drawing/2014/main" id="{D7159A23-4DBB-45A4-B5FD-AFD4C9FBEC8A}"/>
              </a:ext>
            </a:extLst>
          </p:cNvPr>
          <p:cNvSpPr>
            <a:spLocks noGrp="1"/>
          </p:cNvSpPr>
          <p:nvPr>
            <p:ph type="ftr" sz="quarter" idx="11"/>
          </p:nvPr>
        </p:nvSpPr>
        <p:spPr/>
        <p:txBody>
          <a:bodyPr/>
          <a:lstStyle/>
          <a:p>
            <a:endParaRPr lang="it-CH"/>
          </a:p>
        </p:txBody>
      </p:sp>
      <p:sp>
        <p:nvSpPr>
          <p:cNvPr id="5" name="Segnaposto numero diapositiva 4">
            <a:extLst>
              <a:ext uri="{FF2B5EF4-FFF2-40B4-BE49-F238E27FC236}">
                <a16:creationId xmlns:a16="http://schemas.microsoft.com/office/drawing/2014/main" id="{2ABC3F59-A719-4101-BBCC-C4AA19831692}"/>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501571609"/>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A9957B-F195-4D56-BD73-9B3BB820446D}"/>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3" name="Segnaposto piè di pagina 2">
            <a:extLst>
              <a:ext uri="{FF2B5EF4-FFF2-40B4-BE49-F238E27FC236}">
                <a16:creationId xmlns:a16="http://schemas.microsoft.com/office/drawing/2014/main" id="{9D2FE781-2CA5-4A0B-9AF6-B95C6E3BB47F}"/>
              </a:ext>
            </a:extLst>
          </p:cNvPr>
          <p:cNvSpPr>
            <a:spLocks noGrp="1"/>
          </p:cNvSpPr>
          <p:nvPr>
            <p:ph type="ftr" sz="quarter" idx="11"/>
          </p:nvPr>
        </p:nvSpPr>
        <p:spPr/>
        <p:txBody>
          <a:bodyPr/>
          <a:lstStyle/>
          <a:p>
            <a:endParaRPr lang="it-CH"/>
          </a:p>
        </p:txBody>
      </p:sp>
      <p:sp>
        <p:nvSpPr>
          <p:cNvPr id="4" name="Segnaposto numero diapositiva 3">
            <a:extLst>
              <a:ext uri="{FF2B5EF4-FFF2-40B4-BE49-F238E27FC236}">
                <a16:creationId xmlns:a16="http://schemas.microsoft.com/office/drawing/2014/main" id="{AA481A6E-37A3-4AFB-86DF-C206E12E1816}"/>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822579937"/>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C3A606-28EE-45D4-A2FF-2192282FF6F4}"/>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contenuto 2">
            <a:extLst>
              <a:ext uri="{FF2B5EF4-FFF2-40B4-BE49-F238E27FC236}">
                <a16:creationId xmlns:a16="http://schemas.microsoft.com/office/drawing/2014/main" id="{872BE893-F6CB-4157-BCA8-81244427C2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testo 3">
            <a:extLst>
              <a:ext uri="{FF2B5EF4-FFF2-40B4-BE49-F238E27FC236}">
                <a16:creationId xmlns:a16="http://schemas.microsoft.com/office/drawing/2014/main" id="{3DCFE8F1-F63C-4D56-B9EB-592954C276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88B0B9A-8ECA-4F96-BC6B-971877C31BB8}"/>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C9F7941C-BC64-4E84-BD23-9A4398C583BE}"/>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9278204D-04F2-44F9-BAC1-A3A0671ED32D}"/>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3856914145"/>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E4B6EB-38F9-473B-B5F6-DAC27C3E078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it-CH"/>
          </a:p>
        </p:txBody>
      </p:sp>
      <p:sp>
        <p:nvSpPr>
          <p:cNvPr id="3" name="Segnaposto immagine 2">
            <a:extLst>
              <a:ext uri="{FF2B5EF4-FFF2-40B4-BE49-F238E27FC236}">
                <a16:creationId xmlns:a16="http://schemas.microsoft.com/office/drawing/2014/main" id="{4D9070DC-674C-45B6-9339-D3812F4BBF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CH"/>
          </a:p>
        </p:txBody>
      </p:sp>
      <p:sp>
        <p:nvSpPr>
          <p:cNvPr id="4" name="Segnaposto testo 3">
            <a:extLst>
              <a:ext uri="{FF2B5EF4-FFF2-40B4-BE49-F238E27FC236}">
                <a16:creationId xmlns:a16="http://schemas.microsoft.com/office/drawing/2014/main" id="{254B1CA7-B280-4EA4-A708-56A6F8F29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5F926B25-683D-4F69-B00D-30D9E9ED7626}"/>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6" name="Segnaposto piè di pagina 5">
            <a:extLst>
              <a:ext uri="{FF2B5EF4-FFF2-40B4-BE49-F238E27FC236}">
                <a16:creationId xmlns:a16="http://schemas.microsoft.com/office/drawing/2014/main" id="{2EEC612F-6517-419A-8618-939D6EE9E6E2}"/>
              </a:ext>
            </a:extLst>
          </p:cNvPr>
          <p:cNvSpPr>
            <a:spLocks noGrp="1"/>
          </p:cNvSpPr>
          <p:nvPr>
            <p:ph type="ftr" sz="quarter" idx="11"/>
          </p:nvPr>
        </p:nvSpPr>
        <p:spPr/>
        <p:txBody>
          <a:bodyPr/>
          <a:lstStyle/>
          <a:p>
            <a:endParaRPr lang="it-CH"/>
          </a:p>
        </p:txBody>
      </p:sp>
      <p:sp>
        <p:nvSpPr>
          <p:cNvPr id="7" name="Segnaposto numero diapositiva 6">
            <a:extLst>
              <a:ext uri="{FF2B5EF4-FFF2-40B4-BE49-F238E27FC236}">
                <a16:creationId xmlns:a16="http://schemas.microsoft.com/office/drawing/2014/main" id="{813AC324-B9BA-49C2-A606-6ED0996FCAB0}"/>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783960785"/>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D01A2F-BE1A-46CF-90C0-1E45A8432FBC}"/>
              </a:ext>
            </a:extLst>
          </p:cNvPr>
          <p:cNvSpPr>
            <a:spLocks noGrp="1"/>
          </p:cNvSpPr>
          <p:nvPr>
            <p:ph type="title"/>
          </p:nvPr>
        </p:nvSpPr>
        <p:spPr/>
        <p:txBody>
          <a:bodyPr/>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23B09E0A-9374-44BF-866A-C5006DDC46D4}"/>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1070CD2A-CC3D-46D9-AB7B-BB2B1EDA426B}"/>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9E338500-834D-4A76-AEBE-CF9C2711A421}"/>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B6BE706-0F6C-4B47-B192-73D74F755DBA}"/>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1672616611"/>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309989DA-2C60-4000-BCE8-761390D113C3}"/>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it-CH"/>
          </a:p>
        </p:txBody>
      </p:sp>
      <p:sp>
        <p:nvSpPr>
          <p:cNvPr id="3" name="Segnaposto testo verticale 2">
            <a:extLst>
              <a:ext uri="{FF2B5EF4-FFF2-40B4-BE49-F238E27FC236}">
                <a16:creationId xmlns:a16="http://schemas.microsoft.com/office/drawing/2014/main" id="{BE9E17A5-571D-4D6B-8695-7F31984B69E5}"/>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B5684523-786B-4F17-BFAE-57F2FF016ACA}"/>
              </a:ext>
            </a:extLst>
          </p:cNvPr>
          <p:cNvSpPr>
            <a:spLocks noGrp="1"/>
          </p:cNvSpPr>
          <p:nvPr>
            <p:ph type="dt" sz="half" idx="10"/>
          </p:nvPr>
        </p:nvSpPr>
        <p:spPr/>
        <p:txBody>
          <a:body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0630FEEF-0ECD-4C2F-B437-2CA2EF5DEDE6}"/>
              </a:ext>
            </a:extLst>
          </p:cNvPr>
          <p:cNvSpPr>
            <a:spLocks noGrp="1"/>
          </p:cNvSpPr>
          <p:nvPr>
            <p:ph type="ftr" sz="quarter" idx="11"/>
          </p:nvPr>
        </p:nvSpPr>
        <p:spPr/>
        <p:txBody>
          <a:bodyPr/>
          <a:lstStyle/>
          <a:p>
            <a:endParaRPr lang="it-CH"/>
          </a:p>
        </p:txBody>
      </p:sp>
      <p:sp>
        <p:nvSpPr>
          <p:cNvPr id="6" name="Segnaposto numero diapositiva 5">
            <a:extLst>
              <a:ext uri="{FF2B5EF4-FFF2-40B4-BE49-F238E27FC236}">
                <a16:creationId xmlns:a16="http://schemas.microsoft.com/office/drawing/2014/main" id="{74038930-B33B-40CD-9C66-1FF6D2466D53}"/>
              </a:ext>
            </a:extLst>
          </p:cNvPr>
          <p:cNvSpPr>
            <a:spLocks noGrp="1"/>
          </p:cNvSpPr>
          <p:nvPr>
            <p:ph type="sldNum" sz="quarter" idx="12"/>
          </p:nvPr>
        </p:nvSpPr>
        <p:spPr/>
        <p:txBody>
          <a:bodyPr/>
          <a:lstStyle/>
          <a:p>
            <a:fld id="{1859D90E-6BA4-4D78-94CD-AFE88277286F}" type="slidenum">
              <a:rPr lang="it-CH" smtClean="0"/>
              <a:t>‹N›</a:t>
            </a:fld>
            <a:endParaRPr lang="it-CH"/>
          </a:p>
        </p:txBody>
      </p:sp>
    </p:spTree>
    <p:extLst>
      <p:ext uri="{BB962C8B-B14F-4D97-AF65-F5344CB8AC3E}">
        <p14:creationId xmlns:p14="http://schemas.microsoft.com/office/powerpoint/2010/main" val="255561774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7"/>
        <p:cNvGrpSpPr/>
        <p:nvPr/>
      </p:nvGrpSpPr>
      <p:grpSpPr>
        <a:xfrm>
          <a:off x="0" y="0"/>
          <a:ext cx="0" cy="0"/>
          <a:chOff x="0" y="0"/>
          <a:chExt cx="0" cy="0"/>
        </a:xfrm>
      </p:grpSpPr>
      <p:pic>
        <p:nvPicPr>
          <p:cNvPr id="298" name="Google Shape;298;p6"/>
          <p:cNvPicPr preferRelativeResize="0"/>
          <p:nvPr/>
        </p:nvPicPr>
        <p:blipFill>
          <a:blip r:embed="rId2">
            <a:alphaModFix amt="66000"/>
          </a:blip>
          <a:stretch>
            <a:fillRect/>
          </a:stretch>
        </p:blipFill>
        <p:spPr>
          <a:xfrm rot="1326164" flipH="1">
            <a:off x="3947816" y="1815405"/>
            <a:ext cx="4296405" cy="2966396"/>
          </a:xfrm>
          <a:prstGeom prst="rect">
            <a:avLst/>
          </a:prstGeom>
          <a:noFill/>
          <a:ln>
            <a:noFill/>
          </a:ln>
        </p:spPr>
      </p:pic>
      <p:pic>
        <p:nvPicPr>
          <p:cNvPr id="299" name="Google Shape;299;p6"/>
          <p:cNvPicPr preferRelativeResize="0"/>
          <p:nvPr/>
        </p:nvPicPr>
        <p:blipFill>
          <a:blip r:embed="rId3">
            <a:alphaModFix amt="47000"/>
          </a:blip>
          <a:stretch>
            <a:fillRect/>
          </a:stretch>
        </p:blipFill>
        <p:spPr>
          <a:xfrm rot="1331770">
            <a:off x="-2637019" y="5095932"/>
            <a:ext cx="3986536" cy="3290968"/>
          </a:xfrm>
          <a:prstGeom prst="rect">
            <a:avLst/>
          </a:prstGeom>
          <a:noFill/>
          <a:ln>
            <a:noFill/>
          </a:ln>
        </p:spPr>
      </p:pic>
      <p:grpSp>
        <p:nvGrpSpPr>
          <p:cNvPr id="300" name="Google Shape;300;p6"/>
          <p:cNvGrpSpPr/>
          <p:nvPr/>
        </p:nvGrpSpPr>
        <p:grpSpPr>
          <a:xfrm rot="-987768">
            <a:off x="-978526" y="5167512"/>
            <a:ext cx="1792479" cy="2660411"/>
            <a:chOff x="272875" y="1527563"/>
            <a:chExt cx="255950" cy="455000"/>
          </a:xfrm>
        </p:grpSpPr>
        <p:sp>
          <p:nvSpPr>
            <p:cNvPr id="301" name="Google Shape;301;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4" name="Google Shape;304;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5" name="Google Shape;305;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8" name="Google Shape;308;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9" name="Google Shape;309;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0" name="Google Shape;310;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1" name="Google Shape;311;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2" name="Google Shape;312;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9" name="Google Shape;319;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8" name="Google Shape;328;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9" name="Google Shape;329;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336" name="Google Shape;336;p6"/>
          <p:cNvPicPr preferRelativeResize="0"/>
          <p:nvPr/>
        </p:nvPicPr>
        <p:blipFill>
          <a:blip r:embed="rId4">
            <a:alphaModFix amt="74000"/>
          </a:blip>
          <a:stretch>
            <a:fillRect/>
          </a:stretch>
        </p:blipFill>
        <p:spPr>
          <a:xfrm flipH="1">
            <a:off x="10412592" y="5519553"/>
            <a:ext cx="3859827" cy="3457761"/>
          </a:xfrm>
          <a:prstGeom prst="rect">
            <a:avLst/>
          </a:prstGeom>
          <a:noFill/>
          <a:ln>
            <a:noFill/>
          </a:ln>
        </p:spPr>
      </p:pic>
      <p:pic>
        <p:nvPicPr>
          <p:cNvPr id="337" name="Google Shape;337;p6"/>
          <p:cNvPicPr preferRelativeResize="0"/>
          <p:nvPr/>
        </p:nvPicPr>
        <p:blipFill>
          <a:blip r:embed="rId5">
            <a:alphaModFix amt="62000"/>
          </a:blip>
          <a:stretch>
            <a:fillRect/>
          </a:stretch>
        </p:blipFill>
        <p:spPr>
          <a:xfrm rot="9368145" flipH="1">
            <a:off x="-2012207" y="-1661342"/>
            <a:ext cx="3859827" cy="3457761"/>
          </a:xfrm>
          <a:prstGeom prst="rect">
            <a:avLst/>
          </a:prstGeom>
          <a:noFill/>
          <a:ln>
            <a:noFill/>
          </a:ln>
        </p:spPr>
      </p:pic>
      <p:grpSp>
        <p:nvGrpSpPr>
          <p:cNvPr id="338" name="Google Shape;338;p6"/>
          <p:cNvGrpSpPr/>
          <p:nvPr/>
        </p:nvGrpSpPr>
        <p:grpSpPr>
          <a:xfrm rot="5400065">
            <a:off x="11556183" y="-1506452"/>
            <a:ext cx="1792503" cy="2660416"/>
            <a:chOff x="272875" y="1527563"/>
            <a:chExt cx="255950" cy="455000"/>
          </a:xfrm>
        </p:grpSpPr>
        <p:sp>
          <p:nvSpPr>
            <p:cNvPr id="339" name="Google Shape;339;p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1" name="Google Shape;351;p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2" name="Google Shape;352;p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3" name="Google Shape;353;p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7" name="Google Shape;357;p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8" name="Google Shape;358;p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9" name="Google Shape;359;p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0" name="Google Shape;360;p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3" name="Google Shape;363;p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4" name="Google Shape;364;p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8" name="Google Shape;368;p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9" name="Google Shape;369;p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74" name="Google Shape;374;p6"/>
          <p:cNvSpPr txBox="1">
            <a:spLocks noGrp="1"/>
          </p:cNvSpPr>
          <p:nvPr>
            <p:ph type="title"/>
          </p:nvPr>
        </p:nvSpPr>
        <p:spPr>
          <a:xfrm>
            <a:off x="4755363" y="2303867"/>
            <a:ext cx="2705200" cy="2286000"/>
          </a:xfrm>
          <a:prstGeom prst="rect">
            <a:avLst/>
          </a:prstGeom>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333"/>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pic>
        <p:nvPicPr>
          <p:cNvPr id="375" name="Google Shape;375;p6"/>
          <p:cNvPicPr preferRelativeResize="0"/>
          <p:nvPr/>
        </p:nvPicPr>
        <p:blipFill>
          <a:blip r:embed="rId3">
            <a:alphaModFix amt="47000"/>
          </a:blip>
          <a:stretch>
            <a:fillRect/>
          </a:stretch>
        </p:blipFill>
        <p:spPr>
          <a:xfrm rot="-10643014">
            <a:off x="10591229" y="-2012415"/>
            <a:ext cx="3986537" cy="3290969"/>
          </a:xfrm>
          <a:prstGeom prst="rect">
            <a:avLst/>
          </a:prstGeom>
          <a:noFill/>
          <a:ln>
            <a:noFill/>
          </a:ln>
        </p:spPr>
      </p:pic>
      <p:sp>
        <p:nvSpPr>
          <p:cNvPr id="376" name="Google Shape;376;p6"/>
          <p:cNvSpPr/>
          <p:nvPr/>
        </p:nvSpPr>
        <p:spPr>
          <a:xfrm rot="-7373435">
            <a:off x="4585994" y="6700027"/>
            <a:ext cx="3020007" cy="288768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13562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77"/>
        <p:cNvGrpSpPr/>
        <p:nvPr/>
      </p:nvGrpSpPr>
      <p:grpSpPr>
        <a:xfrm>
          <a:off x="0" y="0"/>
          <a:ext cx="0" cy="0"/>
          <a:chOff x="0" y="0"/>
          <a:chExt cx="0" cy="0"/>
        </a:xfrm>
      </p:grpSpPr>
      <p:sp>
        <p:nvSpPr>
          <p:cNvPr id="378" name="Google Shape;378;p7"/>
          <p:cNvSpPr txBox="1">
            <a:spLocks noGrp="1"/>
          </p:cNvSpPr>
          <p:nvPr>
            <p:ph type="subTitle" idx="1"/>
          </p:nvPr>
        </p:nvSpPr>
        <p:spPr>
          <a:xfrm>
            <a:off x="960000" y="1967600"/>
            <a:ext cx="10272000" cy="3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lnSpc>
                <a:spcPct val="100000"/>
              </a:lnSpc>
              <a:spcBef>
                <a:spcPts val="1333"/>
              </a:spcBef>
              <a:spcAft>
                <a:spcPts val="0"/>
              </a:spcAft>
              <a:buSzPts val="1400"/>
              <a:buChar char="○"/>
              <a:defRPr/>
            </a:lvl2pPr>
            <a:lvl3pPr lvl="2" algn="ctr" rtl="0">
              <a:lnSpc>
                <a:spcPct val="100000"/>
              </a:lnSpc>
              <a:spcBef>
                <a:spcPts val="2133"/>
              </a:spcBef>
              <a:spcAft>
                <a:spcPts val="0"/>
              </a:spcAft>
              <a:buSzPts val="1400"/>
              <a:buChar char="■"/>
              <a:defRPr/>
            </a:lvl3pPr>
            <a:lvl4pPr lvl="3" algn="ctr" rtl="0">
              <a:lnSpc>
                <a:spcPct val="100000"/>
              </a:lnSpc>
              <a:spcBef>
                <a:spcPts val="2133"/>
              </a:spcBef>
              <a:spcAft>
                <a:spcPts val="0"/>
              </a:spcAft>
              <a:buSzPts val="1400"/>
              <a:buChar char="●"/>
              <a:defRPr/>
            </a:lvl4pPr>
            <a:lvl5pPr lvl="4" algn="ctr" rtl="0">
              <a:lnSpc>
                <a:spcPct val="100000"/>
              </a:lnSpc>
              <a:spcBef>
                <a:spcPts val="2133"/>
              </a:spcBef>
              <a:spcAft>
                <a:spcPts val="0"/>
              </a:spcAft>
              <a:buSzPts val="1400"/>
              <a:buChar char="○"/>
              <a:defRPr/>
            </a:lvl5pPr>
            <a:lvl6pPr lvl="5" algn="ctr" rtl="0">
              <a:lnSpc>
                <a:spcPct val="100000"/>
              </a:lnSpc>
              <a:spcBef>
                <a:spcPts val="2133"/>
              </a:spcBef>
              <a:spcAft>
                <a:spcPts val="0"/>
              </a:spcAft>
              <a:buSzPts val="1400"/>
              <a:buChar char="■"/>
              <a:defRPr/>
            </a:lvl6pPr>
            <a:lvl7pPr lvl="6" algn="ctr" rtl="0">
              <a:lnSpc>
                <a:spcPct val="100000"/>
              </a:lnSpc>
              <a:spcBef>
                <a:spcPts val="2133"/>
              </a:spcBef>
              <a:spcAft>
                <a:spcPts val="0"/>
              </a:spcAft>
              <a:buSzPts val="1400"/>
              <a:buChar char="●"/>
              <a:defRPr/>
            </a:lvl7pPr>
            <a:lvl8pPr lvl="7" algn="ctr" rtl="0">
              <a:lnSpc>
                <a:spcPct val="100000"/>
              </a:lnSpc>
              <a:spcBef>
                <a:spcPts val="2133"/>
              </a:spcBef>
              <a:spcAft>
                <a:spcPts val="0"/>
              </a:spcAft>
              <a:buSzPts val="1400"/>
              <a:buChar char="○"/>
              <a:defRPr/>
            </a:lvl8pPr>
            <a:lvl9pPr lvl="8" algn="ctr" rtl="0">
              <a:lnSpc>
                <a:spcPct val="100000"/>
              </a:lnSpc>
              <a:spcBef>
                <a:spcPts val="2133"/>
              </a:spcBef>
              <a:spcAft>
                <a:spcPts val="2133"/>
              </a:spcAft>
              <a:buSzPts val="1400"/>
              <a:buChar char="■"/>
              <a:defRPr/>
            </a:lvl9pPr>
          </a:lstStyle>
          <a:p>
            <a:r>
              <a:rPr lang="it-IT"/>
              <a:t>Fare clic per modificare lo stile del sottotitolo dello schema</a:t>
            </a:r>
            <a:endParaRPr/>
          </a:p>
        </p:txBody>
      </p:sp>
      <p:sp>
        <p:nvSpPr>
          <p:cNvPr id="379" name="Google Shape;379;p7"/>
          <p:cNvSpPr txBox="1">
            <a:spLocks noGrp="1"/>
          </p:cNvSpPr>
          <p:nvPr>
            <p:ph type="ctrTitle"/>
          </p:nvPr>
        </p:nvSpPr>
        <p:spPr>
          <a:xfrm>
            <a:off x="982195" y="497367"/>
            <a:ext cx="10230000" cy="77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1067"/>
            </a:lvl2pPr>
            <a:lvl3pPr lvl="2" algn="ctr" rtl="0">
              <a:spcBef>
                <a:spcPts val="0"/>
              </a:spcBef>
              <a:spcAft>
                <a:spcPts val="0"/>
              </a:spcAft>
              <a:buSzPts val="800"/>
              <a:buNone/>
              <a:defRPr sz="1067"/>
            </a:lvl3pPr>
            <a:lvl4pPr lvl="3" algn="ctr" rtl="0">
              <a:spcBef>
                <a:spcPts val="0"/>
              </a:spcBef>
              <a:spcAft>
                <a:spcPts val="0"/>
              </a:spcAft>
              <a:buSzPts val="800"/>
              <a:buNone/>
              <a:defRPr sz="1067"/>
            </a:lvl4pPr>
            <a:lvl5pPr lvl="4" algn="ctr" rtl="0">
              <a:spcBef>
                <a:spcPts val="0"/>
              </a:spcBef>
              <a:spcAft>
                <a:spcPts val="0"/>
              </a:spcAft>
              <a:buSzPts val="800"/>
              <a:buNone/>
              <a:defRPr sz="1067"/>
            </a:lvl5pPr>
            <a:lvl6pPr lvl="5" algn="ctr" rtl="0">
              <a:spcBef>
                <a:spcPts val="0"/>
              </a:spcBef>
              <a:spcAft>
                <a:spcPts val="0"/>
              </a:spcAft>
              <a:buSzPts val="800"/>
              <a:buNone/>
              <a:defRPr sz="1067"/>
            </a:lvl6pPr>
            <a:lvl7pPr lvl="6" algn="ctr" rtl="0">
              <a:spcBef>
                <a:spcPts val="0"/>
              </a:spcBef>
              <a:spcAft>
                <a:spcPts val="0"/>
              </a:spcAft>
              <a:buSzPts val="800"/>
              <a:buNone/>
              <a:defRPr sz="1067"/>
            </a:lvl7pPr>
            <a:lvl8pPr lvl="7" algn="ctr" rtl="0">
              <a:spcBef>
                <a:spcPts val="0"/>
              </a:spcBef>
              <a:spcAft>
                <a:spcPts val="0"/>
              </a:spcAft>
              <a:buSzPts val="800"/>
              <a:buNone/>
              <a:defRPr sz="1067"/>
            </a:lvl8pPr>
            <a:lvl9pPr lvl="8" algn="ctr" rtl="0">
              <a:spcBef>
                <a:spcPts val="0"/>
              </a:spcBef>
              <a:spcAft>
                <a:spcPts val="0"/>
              </a:spcAft>
              <a:buSzPts val="800"/>
              <a:buNone/>
              <a:defRPr sz="1067"/>
            </a:lvl9pPr>
          </a:lstStyle>
          <a:p>
            <a:r>
              <a:rPr lang="it-IT"/>
              <a:t>Fare clic per modificare lo stile del titolo dello schema</a:t>
            </a:r>
            <a:endParaRPr/>
          </a:p>
        </p:txBody>
      </p:sp>
      <p:pic>
        <p:nvPicPr>
          <p:cNvPr id="380" name="Google Shape;380;p7"/>
          <p:cNvPicPr preferRelativeResize="0"/>
          <p:nvPr/>
        </p:nvPicPr>
        <p:blipFill>
          <a:blip r:embed="rId2">
            <a:alphaModFix amt="47000"/>
          </a:blip>
          <a:stretch>
            <a:fillRect/>
          </a:stretch>
        </p:blipFill>
        <p:spPr>
          <a:xfrm rot="4139108">
            <a:off x="-2289085" y="5267649"/>
            <a:ext cx="3986537" cy="3290969"/>
          </a:xfrm>
          <a:prstGeom prst="rect">
            <a:avLst/>
          </a:prstGeom>
          <a:noFill/>
          <a:ln>
            <a:noFill/>
          </a:ln>
        </p:spPr>
      </p:pic>
      <p:grpSp>
        <p:nvGrpSpPr>
          <p:cNvPr id="381" name="Google Shape;381;p7"/>
          <p:cNvGrpSpPr/>
          <p:nvPr/>
        </p:nvGrpSpPr>
        <p:grpSpPr>
          <a:xfrm rot="-987768">
            <a:off x="-552710" y="4306845"/>
            <a:ext cx="1792479" cy="2660411"/>
            <a:chOff x="272875" y="1527563"/>
            <a:chExt cx="255950" cy="455000"/>
          </a:xfrm>
        </p:grpSpPr>
        <p:sp>
          <p:nvSpPr>
            <p:cNvPr id="382" name="Google Shape;38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3" name="Google Shape;38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0" name="Google Shape;39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1" name="Google Shape;39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5" name="Google Shape;39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6" name="Google Shape;39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9" name="Google Shape;39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0" name="Google Shape;40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2" name="Google Shape;41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3" name="Google Shape;41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6" name="Google Shape;41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417" name="Google Shape;417;p7"/>
          <p:cNvPicPr preferRelativeResize="0"/>
          <p:nvPr/>
        </p:nvPicPr>
        <p:blipFill>
          <a:blip r:embed="rId3">
            <a:alphaModFix amt="74000"/>
          </a:blip>
          <a:stretch>
            <a:fillRect/>
          </a:stretch>
        </p:blipFill>
        <p:spPr>
          <a:xfrm rot="-1197527" flipH="1">
            <a:off x="11006225" y="5184252"/>
            <a:ext cx="3859828" cy="3457763"/>
          </a:xfrm>
          <a:prstGeom prst="rect">
            <a:avLst/>
          </a:prstGeom>
          <a:noFill/>
          <a:ln>
            <a:noFill/>
          </a:ln>
        </p:spPr>
      </p:pic>
      <p:pic>
        <p:nvPicPr>
          <p:cNvPr id="418" name="Google Shape;418;p7"/>
          <p:cNvPicPr preferRelativeResize="0"/>
          <p:nvPr/>
        </p:nvPicPr>
        <p:blipFill>
          <a:blip r:embed="rId4">
            <a:alphaModFix amt="58000"/>
          </a:blip>
          <a:stretch>
            <a:fillRect/>
          </a:stretch>
        </p:blipFill>
        <p:spPr>
          <a:xfrm rot="-9314708">
            <a:off x="-2020675" y="-1699202"/>
            <a:ext cx="2382907" cy="5716487"/>
          </a:xfrm>
          <a:prstGeom prst="rect">
            <a:avLst/>
          </a:prstGeom>
          <a:noFill/>
          <a:ln>
            <a:noFill/>
          </a:ln>
        </p:spPr>
      </p:pic>
      <p:pic>
        <p:nvPicPr>
          <p:cNvPr id="419" name="Google Shape;419;p7"/>
          <p:cNvPicPr preferRelativeResize="0"/>
          <p:nvPr/>
        </p:nvPicPr>
        <p:blipFill>
          <a:blip r:embed="rId5">
            <a:alphaModFix amt="76000"/>
          </a:blip>
          <a:stretch>
            <a:fillRect/>
          </a:stretch>
        </p:blipFill>
        <p:spPr>
          <a:xfrm rot="394092">
            <a:off x="2876832" y="-1812208"/>
            <a:ext cx="7062136" cy="2629917"/>
          </a:xfrm>
          <a:prstGeom prst="rect">
            <a:avLst/>
          </a:prstGeom>
          <a:noFill/>
          <a:ln>
            <a:noFill/>
          </a:ln>
        </p:spPr>
      </p:pic>
      <p:pic>
        <p:nvPicPr>
          <p:cNvPr id="420" name="Google Shape;420;p7"/>
          <p:cNvPicPr preferRelativeResize="0"/>
          <p:nvPr/>
        </p:nvPicPr>
        <p:blipFill>
          <a:blip r:embed="rId6">
            <a:alphaModFix amt="62000"/>
          </a:blip>
          <a:stretch>
            <a:fillRect/>
          </a:stretch>
        </p:blipFill>
        <p:spPr>
          <a:xfrm rot="6551349" flipH="1">
            <a:off x="9991857" y="-1008875"/>
            <a:ext cx="3859827" cy="3457761"/>
          </a:xfrm>
          <a:prstGeom prst="rect">
            <a:avLst/>
          </a:prstGeom>
          <a:noFill/>
          <a:ln>
            <a:noFill/>
          </a:ln>
        </p:spPr>
      </p:pic>
      <p:grpSp>
        <p:nvGrpSpPr>
          <p:cNvPr id="421" name="Google Shape;421;p7"/>
          <p:cNvGrpSpPr/>
          <p:nvPr/>
        </p:nvGrpSpPr>
        <p:grpSpPr>
          <a:xfrm rot="8100046">
            <a:off x="10896892" y="-610201"/>
            <a:ext cx="1792489" cy="2660436"/>
            <a:chOff x="272875" y="1527563"/>
            <a:chExt cx="255950" cy="455000"/>
          </a:xfrm>
        </p:grpSpPr>
        <p:sp>
          <p:nvSpPr>
            <p:cNvPr id="422" name="Google Shape;422;p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3" name="Google Shape;423;p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4" name="Google Shape;424;p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8" name="Google Shape;428;p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9" name="Google Shape;429;p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8" name="Google Shape;438;p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9" name="Google Shape;439;p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0" name="Google Shape;440;p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1" name="Google Shape;441;p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2" name="Google Shape;442;p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3" name="Google Shape;443;p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4" name="Google Shape;444;p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5" name="Google Shape;445;p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6" name="Google Shape;446;p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8" name="Google Shape;448;p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9" name="Google Shape;449;p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0" name="Google Shape;450;p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1" name="Google Shape;451;p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2" name="Google Shape;452;p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3" name="Google Shape;453;p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4" name="Google Shape;454;p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5" name="Google Shape;455;p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56" name="Google Shape;456;p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457" name="Google Shape;457;p7"/>
          <p:cNvSpPr/>
          <p:nvPr/>
        </p:nvSpPr>
        <p:spPr>
          <a:xfrm rot="-6477098" flipH="1">
            <a:off x="-5284980" y="-4698794"/>
            <a:ext cx="6165239" cy="9675923"/>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58" name="Google Shape;458;p7"/>
          <p:cNvSpPr/>
          <p:nvPr/>
        </p:nvSpPr>
        <p:spPr>
          <a:xfrm rot="-7689947">
            <a:off x="10763101" y="6130722"/>
            <a:ext cx="3019985" cy="28876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84512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401491" y="75521"/>
            <a:ext cx="3859828" cy="3457763"/>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3078823" y="5"/>
            <a:ext cx="8153165" cy="68580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10071847" y="3136699"/>
            <a:ext cx="1950408" cy="4678872"/>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454809" y="-1511679"/>
            <a:ext cx="3859828" cy="3457763"/>
          </a:xfrm>
          <a:prstGeom prst="rect">
            <a:avLst/>
          </a:prstGeom>
          <a:noFill/>
          <a:ln>
            <a:noFill/>
          </a:ln>
        </p:spPr>
      </p:pic>
      <p:sp>
        <p:nvSpPr>
          <p:cNvPr id="464" name="Google Shape;464;p8"/>
          <p:cNvSpPr/>
          <p:nvPr/>
        </p:nvSpPr>
        <p:spPr>
          <a:xfrm rot="-6681487">
            <a:off x="10725830" y="3454541"/>
            <a:ext cx="3020031" cy="288770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674EA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65" name="Google Shape;465;p8"/>
          <p:cNvGrpSpPr/>
          <p:nvPr/>
        </p:nvGrpSpPr>
        <p:grpSpPr>
          <a:xfrm rot="8100046">
            <a:off x="-16039" y="4600882"/>
            <a:ext cx="1792489" cy="2660436"/>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01" name="Google Shape;501;p8"/>
          <p:cNvGrpSpPr/>
          <p:nvPr/>
        </p:nvGrpSpPr>
        <p:grpSpPr>
          <a:xfrm rot="-987768">
            <a:off x="10335757" y="-355038"/>
            <a:ext cx="1792479" cy="2660411"/>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37" name="Google Shape;537;p8"/>
          <p:cNvPicPr preferRelativeResize="0"/>
          <p:nvPr/>
        </p:nvPicPr>
        <p:blipFill>
          <a:blip r:embed="rId6">
            <a:alphaModFix amt="62000"/>
          </a:blip>
          <a:stretch>
            <a:fillRect/>
          </a:stretch>
        </p:blipFill>
        <p:spPr>
          <a:xfrm rot="5400000">
            <a:off x="1405899" y="-445895"/>
            <a:ext cx="5966183" cy="6858003"/>
          </a:xfrm>
          <a:prstGeom prst="rect">
            <a:avLst/>
          </a:prstGeom>
          <a:noFill/>
          <a:ln>
            <a:noFill/>
          </a:ln>
        </p:spPr>
      </p:pic>
      <p:sp>
        <p:nvSpPr>
          <p:cNvPr id="538" name="Google Shape;538;p8"/>
          <p:cNvSpPr txBox="1">
            <a:spLocks noGrp="1"/>
          </p:cNvSpPr>
          <p:nvPr>
            <p:ph type="title"/>
          </p:nvPr>
        </p:nvSpPr>
        <p:spPr>
          <a:xfrm>
            <a:off x="1850800" y="1742800"/>
            <a:ext cx="8490400" cy="33724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r>
              <a:rPr lang="it-IT"/>
              <a:t>Fare clic per modificare lo stile del titolo dello schema</a:t>
            </a:r>
            <a:endParaRPr/>
          </a:p>
        </p:txBody>
      </p:sp>
      <p:sp>
        <p:nvSpPr>
          <p:cNvPr id="539" name="Google Shape;539;p8"/>
          <p:cNvSpPr/>
          <p:nvPr/>
        </p:nvSpPr>
        <p:spPr>
          <a:xfrm rot="231922" flipH="1">
            <a:off x="-1585658" y="-4620776"/>
            <a:ext cx="6165251" cy="9675935"/>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2197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6730533" y="3476089"/>
            <a:ext cx="4490400" cy="141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2133"/>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r>
              <a:rPr lang="it-IT"/>
              <a:t>Fare clic per modificare lo stile del sottotitolo dello schema</a:t>
            </a:r>
            <a:endParaRPr/>
          </a:p>
        </p:txBody>
      </p:sp>
      <p:sp>
        <p:nvSpPr>
          <p:cNvPr id="542" name="Google Shape;542;p9"/>
          <p:cNvSpPr txBox="1">
            <a:spLocks noGrp="1"/>
          </p:cNvSpPr>
          <p:nvPr>
            <p:ph type="ctrTitle"/>
          </p:nvPr>
        </p:nvSpPr>
        <p:spPr>
          <a:xfrm flipH="1">
            <a:off x="6095867" y="2263732"/>
            <a:ext cx="5147200" cy="124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r>
              <a:rPr lang="it-IT"/>
              <a:t>Fare clic per modificare lo stile del titolo dello schema</a:t>
            </a:r>
            <a:endParaRPr/>
          </a:p>
        </p:txBody>
      </p:sp>
      <p:pic>
        <p:nvPicPr>
          <p:cNvPr id="543" name="Google Shape;543;p9"/>
          <p:cNvPicPr preferRelativeResize="0"/>
          <p:nvPr/>
        </p:nvPicPr>
        <p:blipFill>
          <a:blip r:embed="rId2">
            <a:alphaModFix amt="82000"/>
          </a:blip>
          <a:stretch>
            <a:fillRect/>
          </a:stretch>
        </p:blipFill>
        <p:spPr>
          <a:xfrm>
            <a:off x="8664000" y="4775164"/>
            <a:ext cx="4587200" cy="3786835"/>
          </a:xfrm>
          <a:prstGeom prst="rect">
            <a:avLst/>
          </a:prstGeom>
          <a:noFill/>
          <a:ln>
            <a:noFill/>
          </a:ln>
        </p:spPr>
      </p:pic>
      <p:sp>
        <p:nvSpPr>
          <p:cNvPr id="544" name="Google Shape;544;p9"/>
          <p:cNvSpPr/>
          <p:nvPr/>
        </p:nvSpPr>
        <p:spPr>
          <a:xfrm rot="-2569776">
            <a:off x="10366596" y="-1357199"/>
            <a:ext cx="3020057" cy="2887729"/>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51C7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545" name="Google Shape;545;p9"/>
          <p:cNvGrpSpPr/>
          <p:nvPr/>
        </p:nvGrpSpPr>
        <p:grpSpPr>
          <a:xfrm rot="-6629356">
            <a:off x="9993722" y="4701471"/>
            <a:ext cx="1792461" cy="3292896"/>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674E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81" name="Google Shape;581;p9"/>
          <p:cNvPicPr preferRelativeResize="0"/>
          <p:nvPr/>
        </p:nvPicPr>
        <p:blipFill>
          <a:blip r:embed="rId3">
            <a:alphaModFix amt="82000"/>
          </a:blip>
          <a:stretch>
            <a:fillRect/>
          </a:stretch>
        </p:blipFill>
        <p:spPr>
          <a:xfrm rot="-5400005">
            <a:off x="-1461915" y="-1279335"/>
            <a:ext cx="4843833" cy="3998701"/>
          </a:xfrm>
          <a:prstGeom prst="rect">
            <a:avLst/>
          </a:prstGeom>
          <a:noFill/>
          <a:ln>
            <a:noFill/>
          </a:ln>
        </p:spPr>
      </p:pic>
    </p:spTree>
    <p:extLst>
      <p:ext uri="{BB962C8B-B14F-4D97-AF65-F5344CB8AC3E}">
        <p14:creationId xmlns:p14="http://schemas.microsoft.com/office/powerpoint/2010/main" val="34896126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82"/>
        <p:cNvGrpSpPr/>
        <p:nvPr/>
      </p:nvGrpSpPr>
      <p:grpSpPr>
        <a:xfrm>
          <a:off x="0" y="0"/>
          <a:ext cx="0" cy="0"/>
          <a:chOff x="0" y="0"/>
          <a:chExt cx="0" cy="0"/>
        </a:xfrm>
      </p:grpSpPr>
      <p:sp>
        <p:nvSpPr>
          <p:cNvPr id="583" name="Google Shape;583;p10"/>
          <p:cNvSpPr txBox="1">
            <a:spLocks noGrp="1"/>
          </p:cNvSpPr>
          <p:nvPr>
            <p:ph type="title"/>
          </p:nvPr>
        </p:nvSpPr>
        <p:spPr>
          <a:xfrm>
            <a:off x="960000" y="4418733"/>
            <a:ext cx="10272000" cy="167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4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it-IT"/>
              <a:t>Fare clic per modificare lo stile del titolo dello schema</a:t>
            </a:r>
            <a:endParaRPr/>
          </a:p>
        </p:txBody>
      </p:sp>
    </p:spTree>
    <p:extLst>
      <p:ext uri="{BB962C8B-B14F-4D97-AF65-F5344CB8AC3E}">
        <p14:creationId xmlns:p14="http://schemas.microsoft.com/office/powerpoint/2010/main" val="40975125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5.xml"/><Relationship Id="rId1"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a:blip r:embed="rId3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03326727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2117"/>
        <p:cNvGrpSpPr/>
        <p:nvPr/>
      </p:nvGrpSpPr>
      <p:grpSpPr>
        <a:xfrm>
          <a:off x="0" y="0"/>
          <a:ext cx="0" cy="0"/>
          <a:chOff x="0" y="0"/>
          <a:chExt cx="0" cy="0"/>
        </a:xfrm>
      </p:grpSpPr>
      <p:sp>
        <p:nvSpPr>
          <p:cNvPr id="2118" name="Google Shape;2118;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119" name="Google Shape;2119;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1188875248"/>
      </p:ext>
    </p:extLst>
  </p:cSld>
  <p:clrMap bg1="lt1" tx1="dk1" bg2="dk2" tx2="lt2" accent1="accent1" accent2="accent2" accent3="accent3" accent4="accent4" accent5="accent5" accent6="accent6" hlink="hlink" folHlink="folHlink"/>
  <p:sldLayoutIdLst>
    <p:sldLayoutId id="2147483696" r:id="rId1"/>
    <p:sldLayoutId id="2147483709" r:id="rId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2967EDF7-6A18-4BC6-BB5B-ED95491A2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it-CH"/>
          </a:p>
        </p:txBody>
      </p:sp>
      <p:sp>
        <p:nvSpPr>
          <p:cNvPr id="3" name="Segnaposto testo 2">
            <a:extLst>
              <a:ext uri="{FF2B5EF4-FFF2-40B4-BE49-F238E27FC236}">
                <a16:creationId xmlns:a16="http://schemas.microsoft.com/office/drawing/2014/main" id="{53BD5521-A0B1-4738-A484-0BCF8D5AD9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CH"/>
          </a:p>
        </p:txBody>
      </p:sp>
      <p:sp>
        <p:nvSpPr>
          <p:cNvPr id="4" name="Segnaposto data 3">
            <a:extLst>
              <a:ext uri="{FF2B5EF4-FFF2-40B4-BE49-F238E27FC236}">
                <a16:creationId xmlns:a16="http://schemas.microsoft.com/office/drawing/2014/main" id="{41E8E9C5-D618-4C2B-968C-3657EF311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9F336-DE51-4D32-B23B-F2A299623795}" type="datetimeFigureOut">
              <a:rPr lang="it-CH" smtClean="0"/>
              <a:t>12.01.2022</a:t>
            </a:fld>
            <a:endParaRPr lang="it-CH"/>
          </a:p>
        </p:txBody>
      </p:sp>
      <p:sp>
        <p:nvSpPr>
          <p:cNvPr id="5" name="Segnaposto piè di pagina 4">
            <a:extLst>
              <a:ext uri="{FF2B5EF4-FFF2-40B4-BE49-F238E27FC236}">
                <a16:creationId xmlns:a16="http://schemas.microsoft.com/office/drawing/2014/main" id="{3B18F52D-F8F9-41CF-8FDA-0F1E304BC0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CH"/>
          </a:p>
        </p:txBody>
      </p:sp>
      <p:sp>
        <p:nvSpPr>
          <p:cNvPr id="6" name="Segnaposto numero diapositiva 5">
            <a:extLst>
              <a:ext uri="{FF2B5EF4-FFF2-40B4-BE49-F238E27FC236}">
                <a16:creationId xmlns:a16="http://schemas.microsoft.com/office/drawing/2014/main" id="{32F1C863-2C23-48E9-944D-A8451F27E7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59D90E-6BA4-4D78-94CD-AFE88277286F}" type="slidenum">
              <a:rPr lang="it-CH" smtClean="0"/>
              <a:t>‹N›</a:t>
            </a:fld>
            <a:endParaRPr lang="it-CH"/>
          </a:p>
        </p:txBody>
      </p:sp>
    </p:spTree>
    <p:extLst>
      <p:ext uri="{BB962C8B-B14F-4D97-AF65-F5344CB8AC3E}">
        <p14:creationId xmlns:p14="http://schemas.microsoft.com/office/powerpoint/2010/main" val="367880602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E73055B-EF84-4A3E-A556-EC1F2ED9A7BA}"/>
              </a:ext>
            </a:extLst>
          </p:cNvPr>
          <p:cNvSpPr>
            <a:spLocks noGrp="1"/>
          </p:cNvSpPr>
          <p:nvPr>
            <p:ph type="ctrTitle"/>
          </p:nvPr>
        </p:nvSpPr>
        <p:spPr>
          <a:xfrm>
            <a:off x="1094095" y="851517"/>
            <a:ext cx="5238466" cy="2991416"/>
          </a:xfrm>
        </p:spPr>
        <p:txBody>
          <a:bodyPr anchor="b">
            <a:normAutofit/>
          </a:bodyPr>
          <a:lstStyle/>
          <a:p>
            <a:pPr algn="l"/>
            <a:r>
              <a:rPr lang="it-CH"/>
              <a:t>Chat con Firebase</a:t>
            </a:r>
          </a:p>
        </p:txBody>
      </p:sp>
      <p:sp>
        <p:nvSpPr>
          <p:cNvPr id="3" name="Sottotitolo 2">
            <a:extLst>
              <a:ext uri="{FF2B5EF4-FFF2-40B4-BE49-F238E27FC236}">
                <a16:creationId xmlns:a16="http://schemas.microsoft.com/office/drawing/2014/main" id="{922D0250-05EE-4C61-ACD4-E9E659EFC12A}"/>
              </a:ext>
            </a:extLst>
          </p:cNvPr>
          <p:cNvSpPr>
            <a:spLocks noGrp="1"/>
          </p:cNvSpPr>
          <p:nvPr>
            <p:ph type="subTitle" idx="1"/>
          </p:nvPr>
        </p:nvSpPr>
        <p:spPr>
          <a:xfrm>
            <a:off x="1094096" y="3842932"/>
            <a:ext cx="4167115" cy="2163551"/>
          </a:xfrm>
        </p:spPr>
        <p:txBody>
          <a:bodyPr anchor="t">
            <a:normAutofit/>
          </a:bodyPr>
          <a:lstStyle/>
          <a:p>
            <a:pPr algn="l"/>
            <a:r>
              <a:rPr lang="it-CH" dirty="0"/>
              <a:t>Nadia Fasani</a:t>
            </a:r>
            <a:br>
              <a:rPr lang="it-CH" dirty="0"/>
            </a:br>
            <a:r>
              <a:rPr lang="it-CH" dirty="0"/>
              <a:t>SAMT I3AA</a:t>
            </a:r>
            <a:br>
              <a:rPr lang="it-CH" dirty="0"/>
            </a:br>
            <a:r>
              <a:rPr lang="it-CH" dirty="0"/>
              <a:t>13.01.2022</a:t>
            </a:r>
            <a:endParaRPr lang="it-CH"/>
          </a:p>
        </p:txBody>
      </p:sp>
      <p:sp>
        <p:nvSpPr>
          <p:cNvPr id="139" name="Freeform: Shape 138">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Confluence Mobile - FileWave Knowledge Base">
            <a:extLst>
              <a:ext uri="{FF2B5EF4-FFF2-40B4-BE49-F238E27FC236}">
                <a16:creationId xmlns:a16="http://schemas.microsoft.com/office/drawing/2014/main" id="{D197CB98-8F0D-433C-B2BE-4C3E85AD3ED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1503" y="2129307"/>
            <a:ext cx="3217333" cy="3217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46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0306F2-6321-4ED6-8EA3-92C16EDD3596}"/>
              </a:ext>
            </a:extLst>
          </p:cNvPr>
          <p:cNvSpPr>
            <a:spLocks noGrp="1"/>
          </p:cNvSpPr>
          <p:nvPr>
            <p:ph type="title"/>
          </p:nvPr>
        </p:nvSpPr>
        <p:spPr/>
        <p:txBody>
          <a:bodyPr/>
          <a:lstStyle/>
          <a:p>
            <a:r>
              <a:rPr lang="it-CH" dirty="0"/>
              <a:t>Firebase – Cos’è</a:t>
            </a:r>
          </a:p>
        </p:txBody>
      </p:sp>
      <p:sp>
        <p:nvSpPr>
          <p:cNvPr id="3" name="Segnaposto contenuto 2">
            <a:extLst>
              <a:ext uri="{FF2B5EF4-FFF2-40B4-BE49-F238E27FC236}">
                <a16:creationId xmlns:a16="http://schemas.microsoft.com/office/drawing/2014/main" id="{E65C4410-BE50-4D6F-B117-84289A4B75E2}"/>
              </a:ext>
            </a:extLst>
          </p:cNvPr>
          <p:cNvSpPr>
            <a:spLocks noGrp="1"/>
          </p:cNvSpPr>
          <p:nvPr>
            <p:ph idx="1"/>
          </p:nvPr>
        </p:nvSpPr>
        <p:spPr/>
        <p:txBody>
          <a:bodyPr/>
          <a:lstStyle/>
          <a:p>
            <a:r>
              <a:rPr lang="it-CH" dirty="0"/>
              <a:t>Fondato nel 2011</a:t>
            </a:r>
          </a:p>
          <a:p>
            <a:r>
              <a:rPr lang="it-CH" dirty="0"/>
              <a:t>Acquisito da Google nel 2014</a:t>
            </a:r>
          </a:p>
          <a:p>
            <a:r>
              <a:rPr lang="it-CH" dirty="0"/>
              <a:t>Fornisce</a:t>
            </a:r>
          </a:p>
          <a:p>
            <a:pPr lvl="1"/>
            <a:r>
              <a:rPr lang="it-CH" sz="2800" dirty="0"/>
              <a:t>Gestione utenti</a:t>
            </a:r>
          </a:p>
          <a:p>
            <a:pPr lvl="1"/>
            <a:r>
              <a:rPr lang="it-CH" sz="2800" dirty="0"/>
              <a:t>Realtime database</a:t>
            </a:r>
          </a:p>
          <a:p>
            <a:pPr lvl="1"/>
            <a:r>
              <a:rPr lang="it-CH" sz="2800" dirty="0"/>
              <a:t>Storage online</a:t>
            </a:r>
          </a:p>
          <a:p>
            <a:pPr lvl="1"/>
            <a:endParaRPr lang="it-CH" dirty="0"/>
          </a:p>
        </p:txBody>
      </p:sp>
      <p:sp>
        <p:nvSpPr>
          <p:cNvPr id="4" name="Segnaposto numero diapositiva 3">
            <a:extLst>
              <a:ext uri="{FF2B5EF4-FFF2-40B4-BE49-F238E27FC236}">
                <a16:creationId xmlns:a16="http://schemas.microsoft.com/office/drawing/2014/main" id="{283E6530-3F7C-41AE-B042-2479D710DB0B}"/>
              </a:ext>
            </a:extLst>
          </p:cNvPr>
          <p:cNvSpPr>
            <a:spLocks noGrp="1"/>
          </p:cNvSpPr>
          <p:nvPr>
            <p:ph type="sldNum" sz="quarter" idx="12"/>
          </p:nvPr>
        </p:nvSpPr>
        <p:spPr/>
        <p:txBody>
          <a:bodyPr/>
          <a:lstStyle/>
          <a:p>
            <a:fld id="{1859D90E-6BA4-4D78-94CD-AFE88277286F}" type="slidenum">
              <a:rPr lang="it-CH" smtClean="0"/>
              <a:t>10</a:t>
            </a:fld>
            <a:endParaRPr lang="it-CH"/>
          </a:p>
        </p:txBody>
      </p:sp>
      <p:pic>
        <p:nvPicPr>
          <p:cNvPr id="2050" name="Picture 2" descr="Google Cloud Firebase - What, Why, How, Use Cases - Everything About It -  scaleyourapp.com">
            <a:extLst>
              <a:ext uri="{FF2B5EF4-FFF2-40B4-BE49-F238E27FC236}">
                <a16:creationId xmlns:a16="http://schemas.microsoft.com/office/drawing/2014/main" id="{C4B4FE22-C1E6-4D8C-B561-49634D8237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7593" y="681037"/>
            <a:ext cx="6368586"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25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44CF0E-492C-4B24-8A35-CEDFE3625E31}"/>
              </a:ext>
            </a:extLst>
          </p:cNvPr>
          <p:cNvSpPr>
            <a:spLocks noGrp="1"/>
          </p:cNvSpPr>
          <p:nvPr>
            <p:ph type="title"/>
          </p:nvPr>
        </p:nvSpPr>
        <p:spPr/>
        <p:txBody>
          <a:bodyPr/>
          <a:lstStyle/>
          <a:p>
            <a:r>
              <a:rPr lang="it-CH" dirty="0"/>
              <a:t>Implementazione – Struttura delle cartelle</a:t>
            </a:r>
          </a:p>
        </p:txBody>
      </p:sp>
      <p:sp>
        <p:nvSpPr>
          <p:cNvPr id="4" name="Segnaposto numero diapositiva 3">
            <a:extLst>
              <a:ext uri="{FF2B5EF4-FFF2-40B4-BE49-F238E27FC236}">
                <a16:creationId xmlns:a16="http://schemas.microsoft.com/office/drawing/2014/main" id="{F1517CD4-5AD0-4C0A-BE97-1270FF62C249}"/>
              </a:ext>
            </a:extLst>
          </p:cNvPr>
          <p:cNvSpPr>
            <a:spLocks noGrp="1"/>
          </p:cNvSpPr>
          <p:nvPr>
            <p:ph type="sldNum" sz="quarter" idx="12"/>
          </p:nvPr>
        </p:nvSpPr>
        <p:spPr/>
        <p:txBody>
          <a:bodyPr/>
          <a:lstStyle/>
          <a:p>
            <a:fld id="{1859D90E-6BA4-4D78-94CD-AFE88277286F}" type="slidenum">
              <a:rPr lang="it-CH" smtClean="0"/>
              <a:t>11</a:t>
            </a:fld>
            <a:endParaRPr lang="it-CH"/>
          </a:p>
        </p:txBody>
      </p:sp>
      <p:pic>
        <p:nvPicPr>
          <p:cNvPr id="5" name="Segnaposto contenuto 4">
            <a:extLst>
              <a:ext uri="{FF2B5EF4-FFF2-40B4-BE49-F238E27FC236}">
                <a16:creationId xmlns:a16="http://schemas.microsoft.com/office/drawing/2014/main" id="{EEAA349D-1A12-4F36-A5D2-FC7FB7939F9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9916" y="1944546"/>
            <a:ext cx="7452168" cy="3470547"/>
          </a:xfrm>
          <a:prstGeom prst="rect">
            <a:avLst/>
          </a:prstGeom>
          <a:noFill/>
          <a:ln>
            <a:noFill/>
          </a:ln>
        </p:spPr>
      </p:pic>
    </p:spTree>
    <p:extLst>
      <p:ext uri="{BB962C8B-B14F-4D97-AF65-F5344CB8AC3E}">
        <p14:creationId xmlns:p14="http://schemas.microsoft.com/office/powerpoint/2010/main" val="442647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DDD69E-FA84-4328-A4ED-6C20DE217DC0}"/>
              </a:ext>
            </a:extLst>
          </p:cNvPr>
          <p:cNvSpPr>
            <a:spLocks noGrp="1"/>
          </p:cNvSpPr>
          <p:nvPr>
            <p:ph type="title"/>
          </p:nvPr>
        </p:nvSpPr>
        <p:spPr/>
        <p:txBody>
          <a:bodyPr/>
          <a:lstStyle/>
          <a:p>
            <a:r>
              <a:rPr lang="it-CH" dirty="0"/>
              <a:t>Implementazione – Comunicazione Firebase</a:t>
            </a:r>
          </a:p>
        </p:txBody>
      </p:sp>
      <p:sp>
        <p:nvSpPr>
          <p:cNvPr id="4" name="Segnaposto numero diapositiva 3">
            <a:extLst>
              <a:ext uri="{FF2B5EF4-FFF2-40B4-BE49-F238E27FC236}">
                <a16:creationId xmlns:a16="http://schemas.microsoft.com/office/drawing/2014/main" id="{E8075428-455B-4DC1-A18D-0C00949D2BF2}"/>
              </a:ext>
            </a:extLst>
          </p:cNvPr>
          <p:cNvSpPr>
            <a:spLocks noGrp="1"/>
          </p:cNvSpPr>
          <p:nvPr>
            <p:ph type="sldNum" sz="quarter" idx="12"/>
          </p:nvPr>
        </p:nvSpPr>
        <p:spPr/>
        <p:txBody>
          <a:bodyPr/>
          <a:lstStyle/>
          <a:p>
            <a:fld id="{1859D90E-6BA4-4D78-94CD-AFE88277286F}" type="slidenum">
              <a:rPr lang="it-CH" smtClean="0"/>
              <a:t>12</a:t>
            </a:fld>
            <a:endParaRPr lang="it-CH"/>
          </a:p>
        </p:txBody>
      </p:sp>
      <p:pic>
        <p:nvPicPr>
          <p:cNvPr id="14" name="Segnaposto contenuto 13">
            <a:extLst>
              <a:ext uri="{FF2B5EF4-FFF2-40B4-BE49-F238E27FC236}">
                <a16:creationId xmlns:a16="http://schemas.microsoft.com/office/drawing/2014/main" id="{AB97FE31-FE24-480E-8252-DB01AC2D3E39}"/>
              </a:ext>
            </a:extLst>
          </p:cNvPr>
          <p:cNvPicPr>
            <a:picLocks noGrp="1" noChangeAspect="1"/>
          </p:cNvPicPr>
          <p:nvPr>
            <p:ph idx="1"/>
          </p:nvPr>
        </p:nvPicPr>
        <p:blipFill>
          <a:blip r:embed="rId3"/>
          <a:stretch>
            <a:fillRect/>
          </a:stretch>
        </p:blipFill>
        <p:spPr>
          <a:xfrm>
            <a:off x="3071390" y="2551112"/>
            <a:ext cx="6049219" cy="2114550"/>
          </a:xfrm>
        </p:spPr>
      </p:pic>
    </p:spTree>
    <p:extLst>
      <p:ext uri="{BB962C8B-B14F-4D97-AF65-F5344CB8AC3E}">
        <p14:creationId xmlns:p14="http://schemas.microsoft.com/office/powerpoint/2010/main" val="24664245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36CC45-148F-4527-95D3-E2D374A1249D}"/>
              </a:ext>
            </a:extLst>
          </p:cNvPr>
          <p:cNvSpPr>
            <a:spLocks noGrp="1"/>
          </p:cNvSpPr>
          <p:nvPr>
            <p:ph type="title"/>
          </p:nvPr>
        </p:nvSpPr>
        <p:spPr/>
        <p:txBody>
          <a:bodyPr/>
          <a:lstStyle/>
          <a:p>
            <a:r>
              <a:rPr lang="it-CH" dirty="0"/>
              <a:t>Limitazione</a:t>
            </a:r>
          </a:p>
        </p:txBody>
      </p:sp>
      <p:sp>
        <p:nvSpPr>
          <p:cNvPr id="3" name="Segnaposto contenuto 2">
            <a:extLst>
              <a:ext uri="{FF2B5EF4-FFF2-40B4-BE49-F238E27FC236}">
                <a16:creationId xmlns:a16="http://schemas.microsoft.com/office/drawing/2014/main" id="{A8A124D5-5A03-4DEC-BA42-3B87276F149D}"/>
              </a:ext>
            </a:extLst>
          </p:cNvPr>
          <p:cNvSpPr>
            <a:spLocks noGrp="1"/>
          </p:cNvSpPr>
          <p:nvPr>
            <p:ph idx="1"/>
          </p:nvPr>
        </p:nvSpPr>
        <p:spPr/>
        <p:txBody>
          <a:bodyPr/>
          <a:lstStyle/>
          <a:p>
            <a:r>
              <a:rPr lang="it-CH" dirty="0"/>
              <a:t>Accesso al DB di Firebase non gestito</a:t>
            </a:r>
          </a:p>
        </p:txBody>
      </p:sp>
      <p:sp>
        <p:nvSpPr>
          <p:cNvPr id="4" name="Segnaposto numero diapositiva 3">
            <a:extLst>
              <a:ext uri="{FF2B5EF4-FFF2-40B4-BE49-F238E27FC236}">
                <a16:creationId xmlns:a16="http://schemas.microsoft.com/office/drawing/2014/main" id="{75966395-B714-4C1E-9AD6-CEBD9382ABDB}"/>
              </a:ext>
            </a:extLst>
          </p:cNvPr>
          <p:cNvSpPr>
            <a:spLocks noGrp="1"/>
          </p:cNvSpPr>
          <p:nvPr>
            <p:ph type="sldNum" sz="quarter" idx="12"/>
          </p:nvPr>
        </p:nvSpPr>
        <p:spPr/>
        <p:txBody>
          <a:bodyPr/>
          <a:lstStyle/>
          <a:p>
            <a:fld id="{1859D90E-6BA4-4D78-94CD-AFE88277286F}" type="slidenum">
              <a:rPr lang="it-CH" smtClean="0"/>
              <a:t>13</a:t>
            </a:fld>
            <a:endParaRPr lang="it-CH"/>
          </a:p>
        </p:txBody>
      </p:sp>
      <p:pic>
        <p:nvPicPr>
          <p:cNvPr id="2050" name="Picture 2" descr="Firebase Database, fazendo a segurança | by Marcelo Galvão | Tableless |  Medium">
            <a:extLst>
              <a:ext uri="{FF2B5EF4-FFF2-40B4-BE49-F238E27FC236}">
                <a16:creationId xmlns:a16="http://schemas.microsoft.com/office/drawing/2014/main" id="{BE745766-978E-413C-8498-80F92741BB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879" t="12963" r="31195" b="32778"/>
          <a:stretch/>
        </p:blipFill>
        <p:spPr bwMode="auto">
          <a:xfrm>
            <a:off x="7886699" y="1882775"/>
            <a:ext cx="3467101" cy="372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324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E7723D-60B9-49CA-B549-FDE14D4B30DC}"/>
              </a:ext>
            </a:extLst>
          </p:cNvPr>
          <p:cNvSpPr>
            <a:spLocks noGrp="1"/>
          </p:cNvSpPr>
          <p:nvPr>
            <p:ph type="title"/>
          </p:nvPr>
        </p:nvSpPr>
        <p:spPr/>
        <p:txBody>
          <a:bodyPr/>
          <a:lstStyle/>
          <a:p>
            <a:r>
              <a:rPr lang="it-CH" dirty="0"/>
              <a:t>Implementazione - GUI</a:t>
            </a:r>
          </a:p>
        </p:txBody>
      </p:sp>
      <p:sp>
        <p:nvSpPr>
          <p:cNvPr id="3" name="Segnaposto contenuto 2">
            <a:extLst>
              <a:ext uri="{FF2B5EF4-FFF2-40B4-BE49-F238E27FC236}">
                <a16:creationId xmlns:a16="http://schemas.microsoft.com/office/drawing/2014/main" id="{5239AC28-A044-4E6C-9A20-BF708CFE93EE}"/>
              </a:ext>
            </a:extLst>
          </p:cNvPr>
          <p:cNvSpPr>
            <a:spLocks noGrp="1"/>
          </p:cNvSpPr>
          <p:nvPr>
            <p:ph idx="1"/>
          </p:nvPr>
        </p:nvSpPr>
        <p:spPr/>
        <p:txBody>
          <a:bodyPr/>
          <a:lstStyle/>
          <a:p>
            <a:endParaRPr lang="it-CH" dirty="0"/>
          </a:p>
        </p:txBody>
      </p:sp>
      <p:sp>
        <p:nvSpPr>
          <p:cNvPr id="4" name="Segnaposto numero diapositiva 3">
            <a:extLst>
              <a:ext uri="{FF2B5EF4-FFF2-40B4-BE49-F238E27FC236}">
                <a16:creationId xmlns:a16="http://schemas.microsoft.com/office/drawing/2014/main" id="{73AA2A71-6AB4-4F70-9FE5-C2F2491B8D1D}"/>
              </a:ext>
            </a:extLst>
          </p:cNvPr>
          <p:cNvSpPr>
            <a:spLocks noGrp="1"/>
          </p:cNvSpPr>
          <p:nvPr>
            <p:ph type="sldNum" sz="quarter" idx="12"/>
          </p:nvPr>
        </p:nvSpPr>
        <p:spPr/>
        <p:txBody>
          <a:bodyPr/>
          <a:lstStyle/>
          <a:p>
            <a:fld id="{1859D90E-6BA4-4D78-94CD-AFE88277286F}" type="slidenum">
              <a:rPr lang="it-CH" smtClean="0"/>
              <a:t>14</a:t>
            </a:fld>
            <a:endParaRPr lang="it-CH"/>
          </a:p>
        </p:txBody>
      </p:sp>
      <p:pic>
        <p:nvPicPr>
          <p:cNvPr id="2050" name="Picture 2" descr="Download HTML5 Logo PNG, Free Transparent HTML5 images - Free Transparent  PNG Logos">
            <a:extLst>
              <a:ext uri="{FF2B5EF4-FFF2-40B4-BE49-F238E27FC236}">
                <a16:creationId xmlns:a16="http://schemas.microsoft.com/office/drawing/2014/main" id="{A879D582-1D3F-40E1-AAAA-933F2C9C0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21" y="2081404"/>
            <a:ext cx="5980758" cy="269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953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6866F6B-BBB1-4EF5-896C-D746BC0A7AA6}"/>
              </a:ext>
            </a:extLst>
          </p:cNvPr>
          <p:cNvSpPr>
            <a:spLocks noGrp="1"/>
          </p:cNvSpPr>
          <p:nvPr>
            <p:ph type="title"/>
          </p:nvPr>
        </p:nvSpPr>
        <p:spPr>
          <a:xfrm>
            <a:off x="838201" y="365125"/>
            <a:ext cx="5251316" cy="1807305"/>
          </a:xfrm>
        </p:spPr>
        <p:txBody>
          <a:bodyPr vert="horz" lIns="91440" tIns="45720" rIns="91440" bIns="45720" rtlCol="0" anchor="ctr">
            <a:normAutofit/>
          </a:bodyPr>
          <a:lstStyle/>
          <a:p>
            <a:r>
              <a:rPr lang="en-US"/>
              <a:t>Implementazione - GUI</a:t>
            </a:r>
          </a:p>
        </p:txBody>
      </p:sp>
      <p:sp>
        <p:nvSpPr>
          <p:cNvPr id="7" name="Rectangle 3">
            <a:extLst>
              <a:ext uri="{FF2B5EF4-FFF2-40B4-BE49-F238E27FC236}">
                <a16:creationId xmlns:a16="http://schemas.microsoft.com/office/drawing/2014/main" id="{218F7B13-4117-4A19-9F0C-6020758CA25D}"/>
              </a:ext>
            </a:extLst>
          </p:cNvPr>
          <p:cNvSpPr>
            <a:spLocks noChangeArrowheads="1"/>
          </p:cNvSpPr>
          <p:nvPr/>
        </p:nvSpPr>
        <p:spPr bwMode="auto">
          <a:xfrm>
            <a:off x="838200" y="2333297"/>
            <a:ext cx="6261100" cy="3843666"/>
          </a:xfrm>
          <a:prstGeom prst="rect">
            <a:avLst/>
          </a:prstGeom>
        </p:spPr>
        <p:txBody>
          <a:bodyPr vert="horz" lIns="91440" tIns="45720" rIns="91440" bIns="45720" numCol="1" rtlCol="0"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r>
              <a:rPr kumimoji="0" lang="en-US" altLang="it-CH" sz="2800" b="0" i="0" u="none" strike="noStrike" kern="1200" cap="none" normalizeH="0" baseline="0" dirty="0">
                <a:ln>
                  <a:noFill/>
                </a:ln>
                <a:solidFill>
                  <a:srgbClr val="D52B80"/>
                </a:solidFill>
                <a:effectLst/>
                <a:latin typeface="+mn-lt"/>
                <a:ea typeface="+mn-ea"/>
                <a:cs typeface="+mn-cs"/>
              </a:rPr>
              <a:t>{property}{sides}-{size} </a:t>
            </a:r>
            <a:r>
              <a:rPr kumimoji="0" lang="en-US" altLang="it-CH" sz="2800" b="0" i="0" u="none" strike="noStrike" kern="1200" cap="none" normalizeH="0" baseline="0" dirty="0">
                <a:ln>
                  <a:noFill/>
                </a:ln>
                <a:effectLst/>
                <a:latin typeface="+mn-lt"/>
                <a:ea typeface="+mn-ea"/>
                <a:cs typeface="+mn-cs"/>
              </a:rPr>
              <a:t>for </a:t>
            </a:r>
            <a:r>
              <a:rPr kumimoji="0" lang="en-US" altLang="it-CH" sz="2800" b="0" i="0" u="none" strike="noStrike" kern="1200" cap="none" normalizeH="0" baseline="0" dirty="0" err="1">
                <a:ln>
                  <a:noFill/>
                </a:ln>
                <a:solidFill>
                  <a:srgbClr val="D52B80"/>
                </a:solidFill>
                <a:effectLst/>
                <a:latin typeface="+mn-lt"/>
                <a:ea typeface="+mn-ea"/>
                <a:cs typeface="+mn-cs"/>
              </a:rPr>
              <a:t>xs</a:t>
            </a:r>
            <a:endParaRPr lang="en-US" altLang="it-CH" sz="2800" kern="1200" dirty="0">
              <a:solidFill>
                <a:srgbClr val="D52B80"/>
              </a:solidFill>
              <a:latin typeface="+mn-lt"/>
              <a:ea typeface="+mn-ea"/>
              <a:cs typeface="+mn-cs"/>
            </a:endParaRPr>
          </a:p>
          <a:p>
            <a:pPr marR="0" lvl="0" eaLnBrk="1" fontAlgn="base" hangingPunct="1">
              <a:lnSpc>
                <a:spcPct val="90000"/>
              </a:lnSpc>
              <a:spcBef>
                <a:spcPct val="0"/>
              </a:spcBef>
              <a:spcAft>
                <a:spcPts val="600"/>
              </a:spcAft>
              <a:buClrTx/>
              <a:buSzTx/>
              <a:tabLst/>
            </a:pPr>
            <a:r>
              <a:rPr kumimoji="0" lang="en-US" altLang="it-CH" sz="2800" b="0" i="0" u="none" strike="noStrike" kern="1200" cap="none" normalizeH="0" baseline="0" dirty="0">
                <a:ln>
                  <a:noFill/>
                </a:ln>
                <a:solidFill>
                  <a:srgbClr val="D52B80"/>
                </a:solidFill>
                <a:effectLst/>
                <a:latin typeface="+mn-lt"/>
                <a:ea typeface="+mn-ea"/>
                <a:cs typeface="+mn-cs"/>
              </a:rPr>
              <a:t>{property}{sides}-{breakpoint}-{size}</a:t>
            </a:r>
            <a:br>
              <a:rPr lang="en-US" altLang="it-CH" sz="2800" kern="1200" dirty="0">
                <a:solidFill>
                  <a:srgbClr val="DE5A9C"/>
                </a:solidFill>
                <a:latin typeface="+mn-lt"/>
                <a:ea typeface="+mn-ea"/>
                <a:cs typeface="+mn-cs"/>
              </a:rPr>
            </a:br>
            <a:r>
              <a:rPr kumimoji="0" lang="en-US" altLang="it-CH" sz="2800" b="0" i="0" u="none" strike="noStrike" kern="1200" cap="none" normalizeH="0" baseline="0" dirty="0">
                <a:ln>
                  <a:noFill/>
                </a:ln>
                <a:effectLst/>
                <a:latin typeface="+mn-lt"/>
                <a:ea typeface="+mn-ea"/>
                <a:cs typeface="+mn-cs"/>
              </a:rPr>
              <a:t>for </a:t>
            </a:r>
            <a:r>
              <a:rPr kumimoji="0" lang="en-US" altLang="it-CH" sz="2800" b="0" i="0" u="none" strike="noStrike" kern="1200" cap="none" normalizeH="0" baseline="0" dirty="0" err="1">
                <a:ln>
                  <a:noFill/>
                </a:ln>
                <a:solidFill>
                  <a:srgbClr val="D52B80"/>
                </a:solidFill>
                <a:effectLst/>
                <a:latin typeface="+mn-lt"/>
                <a:ea typeface="+mn-ea"/>
                <a:cs typeface="+mn-cs"/>
              </a:rPr>
              <a:t>sm</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md</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lg</a:t>
            </a:r>
            <a:r>
              <a:rPr kumimoji="0" lang="en-US" altLang="it-CH" sz="2800" b="0" i="0" u="none" strike="noStrike" kern="1200" cap="none" normalizeH="0" baseline="0" dirty="0">
                <a:ln>
                  <a:noFill/>
                </a:ln>
                <a:effectLst/>
                <a:latin typeface="+mn-lt"/>
                <a:ea typeface="+mn-ea"/>
                <a:cs typeface="+mn-cs"/>
              </a:rPr>
              <a:t>, </a:t>
            </a:r>
            <a:r>
              <a:rPr kumimoji="0" lang="en-US" altLang="it-CH" sz="2800" b="0" i="0" u="none" strike="noStrike" kern="1200" cap="none" normalizeH="0" baseline="0" dirty="0">
                <a:ln>
                  <a:noFill/>
                </a:ln>
                <a:solidFill>
                  <a:srgbClr val="D52B80"/>
                </a:solidFill>
                <a:effectLst/>
                <a:latin typeface="+mn-lt"/>
                <a:ea typeface="+mn-ea"/>
                <a:cs typeface="+mn-cs"/>
              </a:rPr>
              <a:t>xl</a:t>
            </a:r>
            <a:r>
              <a:rPr kumimoji="0" lang="en-US" altLang="it-CH" sz="2800" b="0" i="0" u="none" strike="noStrike" kern="1200" cap="none" normalizeH="0" baseline="0" dirty="0">
                <a:ln>
                  <a:noFill/>
                </a:ln>
                <a:effectLst/>
                <a:latin typeface="+mn-lt"/>
                <a:ea typeface="+mn-ea"/>
                <a:cs typeface="+mn-cs"/>
              </a:rPr>
              <a:t>, and </a:t>
            </a:r>
            <a:r>
              <a:rPr kumimoji="0" lang="en-US" altLang="it-CH" sz="2800" b="0" i="0" u="none" strike="noStrike" kern="1200" cap="none" normalizeH="0" baseline="0" dirty="0" err="1">
                <a:ln>
                  <a:noFill/>
                </a:ln>
                <a:solidFill>
                  <a:srgbClr val="D52B80"/>
                </a:solidFill>
                <a:effectLst/>
                <a:latin typeface="+mn-lt"/>
                <a:ea typeface="+mn-ea"/>
                <a:cs typeface="+mn-cs"/>
              </a:rPr>
              <a:t>xxl</a:t>
            </a:r>
            <a:endParaRPr kumimoji="0" lang="en-US" altLang="it-CH" sz="2800" b="0" i="0" u="none" strike="noStrike" kern="1200" cap="none" normalizeH="0" baseline="0" dirty="0">
              <a:ln>
                <a:noFill/>
              </a:ln>
              <a:effectLst/>
              <a:latin typeface="+mn-lt"/>
              <a:ea typeface="+mn-ea"/>
              <a:cs typeface="+mn-cs"/>
            </a:endParaRPr>
          </a:p>
        </p:txBody>
      </p:sp>
      <p:pic>
        <p:nvPicPr>
          <p:cNvPr id="1026" name="Picture 2" descr="Views Bootstrap | Drupal.org">
            <a:extLst>
              <a:ext uri="{FF2B5EF4-FFF2-40B4-BE49-F238E27FC236}">
                <a16:creationId xmlns:a16="http://schemas.microsoft.com/office/drawing/2014/main" id="{DA754381-1C78-4C56-8035-C5A5650EA8C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054" r="12921" b="-5"/>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Segnaposto numero diapositiva 3">
            <a:extLst>
              <a:ext uri="{FF2B5EF4-FFF2-40B4-BE49-F238E27FC236}">
                <a16:creationId xmlns:a16="http://schemas.microsoft.com/office/drawing/2014/main" id="{095D91E8-4091-4CDF-B2E4-41B96A81FD8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buClrTx/>
              <a:defRPr/>
            </a:pPr>
            <a:fld id="{1859D90E-6BA4-4D78-94CD-AFE88277286F}" type="slidenum">
              <a:rPr lang="en-US" kern="1200">
                <a:solidFill>
                  <a:srgbClr val="FFFFFF"/>
                </a:solidFill>
                <a:latin typeface="Calibri" panose="020F0502020204030204"/>
                <a:ea typeface="+mn-ea"/>
                <a:cs typeface="+mn-cs"/>
              </a:rPr>
              <a:pPr>
                <a:spcAft>
                  <a:spcPts val="600"/>
                </a:spcAft>
                <a:buClrTx/>
                <a:defRPr/>
              </a:pPr>
              <a:t>15</a:t>
            </a:fld>
            <a:endParaRPr lang="en-US" kern="1200">
              <a:solidFill>
                <a:srgbClr val="FFFFFF"/>
              </a:solidFill>
              <a:latin typeface="Calibri" panose="020F0502020204030204"/>
              <a:ea typeface="+mn-ea"/>
              <a:cs typeface="+mn-cs"/>
            </a:endParaRPr>
          </a:p>
        </p:txBody>
      </p:sp>
    </p:spTree>
    <p:extLst>
      <p:ext uri="{BB962C8B-B14F-4D97-AF65-F5344CB8AC3E}">
        <p14:creationId xmlns:p14="http://schemas.microsoft.com/office/powerpoint/2010/main" val="709260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7C1624-2BE6-4339-BB53-7095841CAC77}"/>
              </a:ext>
            </a:extLst>
          </p:cNvPr>
          <p:cNvSpPr>
            <a:spLocks noGrp="1"/>
          </p:cNvSpPr>
          <p:nvPr>
            <p:ph type="title"/>
          </p:nvPr>
        </p:nvSpPr>
        <p:spPr/>
        <p:txBody>
          <a:bodyPr/>
          <a:lstStyle/>
          <a:p>
            <a:r>
              <a:rPr lang="it-CH"/>
              <a:t>Test</a:t>
            </a:r>
            <a:endParaRPr lang="it-CH" dirty="0"/>
          </a:p>
        </p:txBody>
      </p:sp>
      <p:graphicFrame>
        <p:nvGraphicFramePr>
          <p:cNvPr id="5" name="Segnaposto contenuto 4">
            <a:extLst>
              <a:ext uri="{FF2B5EF4-FFF2-40B4-BE49-F238E27FC236}">
                <a16:creationId xmlns:a16="http://schemas.microsoft.com/office/drawing/2014/main" id="{2E086BFF-B2D0-461E-800E-25906658A882}"/>
              </a:ext>
            </a:extLst>
          </p:cNvPr>
          <p:cNvGraphicFramePr>
            <a:graphicFrameLocks noGrp="1"/>
          </p:cNvGraphicFramePr>
          <p:nvPr>
            <p:ph idx="1"/>
            <p:extLst>
              <p:ext uri="{D42A27DB-BD31-4B8C-83A1-F6EECF244321}">
                <p14:modId xmlns:p14="http://schemas.microsoft.com/office/powerpoint/2010/main" val="2360802545"/>
              </p:ext>
            </p:extLst>
          </p:nvPr>
        </p:nvGraphicFramePr>
        <p:xfrm>
          <a:off x="3073082" y="4452123"/>
          <a:ext cx="6502997" cy="1486323"/>
        </p:xfrm>
        <a:graphic>
          <a:graphicData uri="http://schemas.openxmlformats.org/drawingml/2006/table">
            <a:tbl>
              <a:tblPr firstRow="1" firstCol="1" lastRow="1" lastCol="1" bandRow="1" bandCol="1">
                <a:tableStyleId>{5940675A-B579-460E-94D1-54222C63F5DA}</a:tableStyleId>
              </a:tblPr>
              <a:tblGrid>
                <a:gridCol w="1400183">
                  <a:extLst>
                    <a:ext uri="{9D8B030D-6E8A-4147-A177-3AD203B41FA5}">
                      <a16:colId xmlns:a16="http://schemas.microsoft.com/office/drawing/2014/main" val="1234668955"/>
                    </a:ext>
                  </a:extLst>
                </a:gridCol>
                <a:gridCol w="5102814">
                  <a:extLst>
                    <a:ext uri="{9D8B030D-6E8A-4147-A177-3AD203B41FA5}">
                      <a16:colId xmlns:a16="http://schemas.microsoft.com/office/drawing/2014/main" val="3166474603"/>
                    </a:ext>
                  </a:extLst>
                </a:gridCol>
              </a:tblGrid>
              <a:tr h="358383">
                <a:tc>
                  <a:txBody>
                    <a:bodyPr/>
                    <a:lstStyle/>
                    <a:p>
                      <a:pPr>
                        <a:lnSpc>
                          <a:spcPct val="107000"/>
                        </a:lnSpc>
                        <a:spcAft>
                          <a:spcPts val="600"/>
                        </a:spcAft>
                      </a:pPr>
                      <a:r>
                        <a:rPr lang="it-CH" sz="1600">
                          <a:effectLst/>
                        </a:rPr>
                        <a:t>Test Case: </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TC-04</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147953718"/>
                  </a:ext>
                </a:extLst>
              </a:tr>
              <a:tr h="358383">
                <a:tc>
                  <a:txBody>
                    <a:bodyPr/>
                    <a:lstStyle/>
                    <a:p>
                      <a:pPr>
                        <a:lnSpc>
                          <a:spcPct val="107000"/>
                        </a:lnSpc>
                        <a:spcAft>
                          <a:spcPts val="600"/>
                        </a:spcAft>
                      </a:pPr>
                      <a:r>
                        <a:rPr lang="it-CH" sz="1600" dirty="0">
                          <a:effectLst/>
                        </a:rPr>
                        <a:t>Risultato: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No</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01342028"/>
                  </a:ext>
                </a:extLst>
              </a:tr>
              <a:tr h="735805">
                <a:tc>
                  <a:txBody>
                    <a:bodyPr/>
                    <a:lstStyle/>
                    <a:p>
                      <a:pPr>
                        <a:lnSpc>
                          <a:spcPct val="107000"/>
                        </a:lnSpc>
                        <a:spcAft>
                          <a:spcPts val="600"/>
                        </a:spcAft>
                      </a:pPr>
                      <a:r>
                        <a:rPr lang="it-CH" sz="1600">
                          <a:effectLst/>
                        </a:rPr>
                        <a:t>Errore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Non ho avuto tempo sufficiente per capire come modificare i dati nel database di firebase e il requisito non è quindi stato rispettato.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8975162"/>
                  </a:ext>
                </a:extLst>
              </a:tr>
            </a:tbl>
          </a:graphicData>
        </a:graphic>
      </p:graphicFrame>
      <p:sp>
        <p:nvSpPr>
          <p:cNvPr id="4" name="Segnaposto numero diapositiva 3">
            <a:extLst>
              <a:ext uri="{FF2B5EF4-FFF2-40B4-BE49-F238E27FC236}">
                <a16:creationId xmlns:a16="http://schemas.microsoft.com/office/drawing/2014/main" id="{64E919C3-5EB0-4E19-8580-EB62E40C3063}"/>
              </a:ext>
            </a:extLst>
          </p:cNvPr>
          <p:cNvSpPr>
            <a:spLocks noGrp="1"/>
          </p:cNvSpPr>
          <p:nvPr>
            <p:ph type="sldNum" sz="quarter" idx="12"/>
          </p:nvPr>
        </p:nvSpPr>
        <p:spPr/>
        <p:txBody>
          <a:bodyPr/>
          <a:lstStyle/>
          <a:p>
            <a:fld id="{1859D90E-6BA4-4D78-94CD-AFE88277286F}" type="slidenum">
              <a:rPr lang="it-CH" smtClean="0"/>
              <a:t>16</a:t>
            </a:fld>
            <a:endParaRPr lang="it-CH"/>
          </a:p>
        </p:txBody>
      </p:sp>
      <p:graphicFrame>
        <p:nvGraphicFramePr>
          <p:cNvPr id="6" name="Tabella 5">
            <a:extLst>
              <a:ext uri="{FF2B5EF4-FFF2-40B4-BE49-F238E27FC236}">
                <a16:creationId xmlns:a16="http://schemas.microsoft.com/office/drawing/2014/main" id="{A8365CEC-BA6F-44BD-9B67-C63B5DDCC25B}"/>
              </a:ext>
            </a:extLst>
          </p:cNvPr>
          <p:cNvGraphicFramePr>
            <a:graphicFrameLocks noGrp="1"/>
          </p:cNvGraphicFramePr>
          <p:nvPr>
            <p:extLst>
              <p:ext uri="{D42A27DB-BD31-4B8C-83A1-F6EECF244321}">
                <p14:modId xmlns:p14="http://schemas.microsoft.com/office/powerpoint/2010/main" val="2733148641"/>
              </p:ext>
            </p:extLst>
          </p:nvPr>
        </p:nvGraphicFramePr>
        <p:xfrm>
          <a:off x="3073082" y="751522"/>
          <a:ext cx="6502996" cy="3251710"/>
        </p:xfrm>
        <a:graphic>
          <a:graphicData uri="http://schemas.openxmlformats.org/drawingml/2006/table">
            <a:tbl>
              <a:tblPr firstRow="1" firstCol="1" lastRow="1" lastCol="1" bandRow="1" bandCol="1">
                <a:tableStyleId>{5940675A-B579-460E-94D1-54222C63F5DA}</a:tableStyleId>
              </a:tblPr>
              <a:tblGrid>
                <a:gridCol w="1400183">
                  <a:extLst>
                    <a:ext uri="{9D8B030D-6E8A-4147-A177-3AD203B41FA5}">
                      <a16:colId xmlns:a16="http://schemas.microsoft.com/office/drawing/2014/main" val="1239264704"/>
                    </a:ext>
                  </a:extLst>
                </a:gridCol>
                <a:gridCol w="1066871">
                  <a:extLst>
                    <a:ext uri="{9D8B030D-6E8A-4147-A177-3AD203B41FA5}">
                      <a16:colId xmlns:a16="http://schemas.microsoft.com/office/drawing/2014/main" val="1356854099"/>
                    </a:ext>
                  </a:extLst>
                </a:gridCol>
                <a:gridCol w="865381">
                  <a:extLst>
                    <a:ext uri="{9D8B030D-6E8A-4147-A177-3AD203B41FA5}">
                      <a16:colId xmlns:a16="http://schemas.microsoft.com/office/drawing/2014/main" val="2715137619"/>
                    </a:ext>
                  </a:extLst>
                </a:gridCol>
                <a:gridCol w="3170561">
                  <a:extLst>
                    <a:ext uri="{9D8B030D-6E8A-4147-A177-3AD203B41FA5}">
                      <a16:colId xmlns:a16="http://schemas.microsoft.com/office/drawing/2014/main" val="2932260872"/>
                    </a:ext>
                  </a:extLst>
                </a:gridCol>
              </a:tblGrid>
              <a:tr h="0">
                <a:tc>
                  <a:txBody>
                    <a:bodyPr/>
                    <a:lstStyle/>
                    <a:p>
                      <a:pPr>
                        <a:lnSpc>
                          <a:spcPct val="107000"/>
                        </a:lnSpc>
                        <a:spcAft>
                          <a:spcPts val="600"/>
                        </a:spcAft>
                      </a:pPr>
                      <a:r>
                        <a:rPr lang="it-CH" sz="1600">
                          <a:effectLst/>
                        </a:rPr>
                        <a:t>Test Case:</a:t>
                      </a:r>
                    </a:p>
                    <a:p>
                      <a:pPr>
                        <a:spcAft>
                          <a:spcPts val="600"/>
                        </a:spcAft>
                      </a:pPr>
                      <a:r>
                        <a:rPr lang="it-CH" sz="1600">
                          <a:effectLst/>
                        </a:rPr>
                        <a:t>Riferimento: </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TC-04</a:t>
                      </a:r>
                    </a:p>
                    <a:p>
                      <a:r>
                        <a:rPr lang="it-CH" sz="1600">
                          <a:effectLst/>
                        </a:rPr>
                        <a:t>REQ-03</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a:effectLst/>
                        </a:rPr>
                        <a:t>Nome: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600"/>
                        </a:spcAft>
                      </a:pPr>
                      <a:r>
                        <a:rPr lang="it-CH" sz="1600" dirty="0">
                          <a:effectLst/>
                        </a:rPr>
                        <a:t>Gli amministratori devono avere la possibilità di modificare i canali.</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93708834"/>
                  </a:ext>
                </a:extLst>
              </a:tr>
              <a:tr h="0">
                <a:tc>
                  <a:txBody>
                    <a:bodyPr/>
                    <a:lstStyle/>
                    <a:p>
                      <a:pPr>
                        <a:lnSpc>
                          <a:spcPct val="107000"/>
                        </a:lnSpc>
                        <a:spcAft>
                          <a:spcPts val="600"/>
                        </a:spcAft>
                      </a:pPr>
                      <a:r>
                        <a:rPr lang="it-CH" sz="1600">
                          <a:effectLst/>
                        </a:rPr>
                        <a:t>Descrizione:</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Gli amministratori devono poter modificare canali.</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2907178816"/>
                  </a:ext>
                </a:extLst>
              </a:tr>
              <a:tr h="0">
                <a:tc>
                  <a:txBody>
                    <a:bodyPr/>
                    <a:lstStyle/>
                    <a:p>
                      <a:pPr>
                        <a:lnSpc>
                          <a:spcPct val="107000"/>
                        </a:lnSpc>
                        <a:spcAft>
                          <a:spcPts val="600"/>
                        </a:spcAft>
                      </a:pPr>
                      <a:r>
                        <a:rPr lang="it-CH" sz="1600">
                          <a:effectLst/>
                        </a:rPr>
                        <a:t>Prerequisiti:</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TC-03</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2846767630"/>
                  </a:ext>
                </a:extLst>
              </a:tr>
              <a:tr h="0">
                <a:tc>
                  <a:txBody>
                    <a:bodyPr/>
                    <a:lstStyle/>
                    <a:p>
                      <a:pPr>
                        <a:lnSpc>
                          <a:spcPct val="107000"/>
                        </a:lnSpc>
                        <a:spcAft>
                          <a:spcPts val="600"/>
                        </a:spcAft>
                      </a:pPr>
                      <a:r>
                        <a:rPr lang="it-CH" sz="1600" dirty="0">
                          <a:effectLst/>
                        </a:rPr>
                        <a:t>Procedura:</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marL="342900" lvl="0" indent="-342900">
                        <a:lnSpc>
                          <a:spcPct val="107000"/>
                        </a:lnSpc>
                        <a:spcAft>
                          <a:spcPts val="600"/>
                        </a:spcAft>
                        <a:buFont typeface="+mj-lt"/>
                        <a:buAutoNum type="arabicPeriod"/>
                      </a:pPr>
                      <a:r>
                        <a:rPr lang="it-CH" sz="1600">
                          <a:effectLst/>
                        </a:rPr>
                        <a:t>Nella sidebar di fianco ad un canale cliccare l’icona per la modifica</a:t>
                      </a:r>
                    </a:p>
                    <a:p>
                      <a:pPr marL="342900" lvl="0" indent="-342900">
                        <a:spcAft>
                          <a:spcPts val="600"/>
                        </a:spcAft>
                        <a:buFont typeface="+mj-lt"/>
                        <a:buAutoNum type="arabicPeriod"/>
                      </a:pPr>
                      <a:r>
                        <a:rPr lang="it-CH" sz="1600">
                          <a:effectLst/>
                        </a:rPr>
                        <a:t>Modificare il nome del canale e il tempo di cancellazione dei messaggi</a:t>
                      </a:r>
                    </a:p>
                    <a:p>
                      <a:pPr marL="342900" lvl="0" indent="-342900">
                        <a:spcAft>
                          <a:spcPts val="600"/>
                        </a:spcAft>
                        <a:buFont typeface="+mj-lt"/>
                        <a:buAutoNum type="arabicPeriod"/>
                      </a:pPr>
                      <a:r>
                        <a:rPr lang="it-CH" sz="1600">
                          <a:effectLst/>
                        </a:rPr>
                        <a:t>Cliccare il tasto di conferma della modifica</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4126835815"/>
                  </a:ext>
                </a:extLst>
              </a:tr>
              <a:tr h="0">
                <a:tc>
                  <a:txBody>
                    <a:bodyPr/>
                    <a:lstStyle/>
                    <a:p>
                      <a:pPr>
                        <a:lnSpc>
                          <a:spcPct val="107000"/>
                        </a:lnSpc>
                        <a:spcAft>
                          <a:spcPts val="600"/>
                        </a:spcAft>
                      </a:pPr>
                      <a:r>
                        <a:rPr lang="it-CH" sz="1600">
                          <a:effectLst/>
                        </a:rPr>
                        <a:t>Risultati attesi:</a:t>
                      </a:r>
                      <a:endParaRPr lang="it-CH"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gridSpan="3">
                  <a:txBody>
                    <a:bodyPr/>
                    <a:lstStyle/>
                    <a:p>
                      <a:pPr>
                        <a:lnSpc>
                          <a:spcPct val="107000"/>
                        </a:lnSpc>
                        <a:spcAft>
                          <a:spcPts val="600"/>
                        </a:spcAft>
                      </a:pPr>
                      <a:r>
                        <a:rPr lang="it-CH" sz="1600" dirty="0">
                          <a:effectLst/>
                        </a:rPr>
                        <a:t>Il nome del canale nella sidebar è quello nuovo inserito e nel database si vede che anche il tempo di cancellazione è cambiato</a:t>
                      </a:r>
                      <a:endParaRPr lang="it-CH"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it-CH"/>
                    </a:p>
                  </a:txBody>
                  <a:tcPr/>
                </a:tc>
                <a:tc hMerge="1">
                  <a:txBody>
                    <a:bodyPr/>
                    <a:lstStyle/>
                    <a:p>
                      <a:endParaRPr lang="it-CH"/>
                    </a:p>
                  </a:txBody>
                  <a:tcPr/>
                </a:tc>
                <a:extLst>
                  <a:ext uri="{0D108BD9-81ED-4DB2-BD59-A6C34878D82A}">
                    <a16:rowId xmlns:a16="http://schemas.microsoft.com/office/drawing/2014/main" val="1211899208"/>
                  </a:ext>
                </a:extLst>
              </a:tr>
            </a:tbl>
          </a:graphicData>
        </a:graphic>
      </p:graphicFrame>
    </p:spTree>
    <p:extLst>
      <p:ext uri="{BB962C8B-B14F-4D97-AF65-F5344CB8AC3E}">
        <p14:creationId xmlns:p14="http://schemas.microsoft.com/office/powerpoint/2010/main" val="2038072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738C1CE-202C-4503-B52F-9BF0ACD00F28}"/>
              </a:ext>
            </a:extLst>
          </p:cNvPr>
          <p:cNvSpPr>
            <a:spLocks noGrp="1"/>
          </p:cNvSpPr>
          <p:nvPr>
            <p:ph type="title"/>
          </p:nvPr>
        </p:nvSpPr>
        <p:spPr/>
        <p:txBody>
          <a:bodyPr/>
          <a:lstStyle/>
          <a:p>
            <a:r>
              <a:rPr lang="it-CH" dirty="0"/>
              <a:t>Sviluppi futuri</a:t>
            </a:r>
          </a:p>
        </p:txBody>
      </p:sp>
      <p:sp>
        <p:nvSpPr>
          <p:cNvPr id="3" name="Segnaposto contenuto 2">
            <a:extLst>
              <a:ext uri="{FF2B5EF4-FFF2-40B4-BE49-F238E27FC236}">
                <a16:creationId xmlns:a16="http://schemas.microsoft.com/office/drawing/2014/main" id="{C0BC56F4-08C0-4BA1-8FB6-1ED6628DBEFB}"/>
              </a:ext>
            </a:extLst>
          </p:cNvPr>
          <p:cNvSpPr>
            <a:spLocks noGrp="1"/>
          </p:cNvSpPr>
          <p:nvPr>
            <p:ph idx="1"/>
          </p:nvPr>
        </p:nvSpPr>
        <p:spPr/>
        <p:txBody>
          <a:bodyPr/>
          <a:lstStyle/>
          <a:p>
            <a:r>
              <a:rPr lang="it-CH" dirty="0"/>
              <a:t>Inviare foto e documenti</a:t>
            </a:r>
          </a:p>
          <a:p>
            <a:r>
              <a:rPr lang="it-CH" dirty="0"/>
              <a:t>Chat dirette fra utenti</a:t>
            </a:r>
          </a:p>
          <a:p>
            <a:r>
              <a:rPr lang="it-CH" dirty="0"/>
              <a:t>Autenticazione tramite numero di telefono</a:t>
            </a:r>
          </a:p>
        </p:txBody>
      </p:sp>
      <p:sp>
        <p:nvSpPr>
          <p:cNvPr id="4" name="Segnaposto numero diapositiva 3">
            <a:extLst>
              <a:ext uri="{FF2B5EF4-FFF2-40B4-BE49-F238E27FC236}">
                <a16:creationId xmlns:a16="http://schemas.microsoft.com/office/drawing/2014/main" id="{016006AA-50BF-4ADE-B236-59143A9C5AC5}"/>
              </a:ext>
            </a:extLst>
          </p:cNvPr>
          <p:cNvSpPr>
            <a:spLocks noGrp="1"/>
          </p:cNvSpPr>
          <p:nvPr>
            <p:ph type="sldNum" sz="quarter" idx="12"/>
          </p:nvPr>
        </p:nvSpPr>
        <p:spPr/>
        <p:txBody>
          <a:bodyPr/>
          <a:lstStyle/>
          <a:p>
            <a:fld id="{1859D90E-6BA4-4D78-94CD-AFE88277286F}" type="slidenum">
              <a:rPr lang="it-CH" smtClean="0"/>
              <a:t>17</a:t>
            </a:fld>
            <a:endParaRPr lang="it-CH"/>
          </a:p>
        </p:txBody>
      </p:sp>
    </p:spTree>
    <p:extLst>
      <p:ext uri="{BB962C8B-B14F-4D97-AF65-F5344CB8AC3E}">
        <p14:creationId xmlns:p14="http://schemas.microsoft.com/office/powerpoint/2010/main" val="107115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D4168F-1B43-485D-A20D-F088CE2C2837}"/>
              </a:ext>
            </a:extLst>
          </p:cNvPr>
          <p:cNvSpPr>
            <a:spLocks noGrp="1"/>
          </p:cNvSpPr>
          <p:nvPr>
            <p:ph type="title"/>
          </p:nvPr>
        </p:nvSpPr>
        <p:spPr/>
        <p:txBody>
          <a:bodyPr/>
          <a:lstStyle/>
          <a:p>
            <a:r>
              <a:rPr lang="it-CH" dirty="0"/>
              <a:t>Conclusioni – Confronto Gantt</a:t>
            </a:r>
          </a:p>
        </p:txBody>
      </p:sp>
      <p:sp>
        <p:nvSpPr>
          <p:cNvPr id="4" name="Segnaposto numero diapositiva 3">
            <a:extLst>
              <a:ext uri="{FF2B5EF4-FFF2-40B4-BE49-F238E27FC236}">
                <a16:creationId xmlns:a16="http://schemas.microsoft.com/office/drawing/2014/main" id="{32F2D6A5-BA2F-4EED-A7B8-92BCA8B72432}"/>
              </a:ext>
            </a:extLst>
          </p:cNvPr>
          <p:cNvSpPr>
            <a:spLocks noGrp="1"/>
          </p:cNvSpPr>
          <p:nvPr>
            <p:ph type="sldNum" sz="quarter" idx="12"/>
          </p:nvPr>
        </p:nvSpPr>
        <p:spPr/>
        <p:txBody>
          <a:bodyPr/>
          <a:lstStyle/>
          <a:p>
            <a:fld id="{1859D90E-6BA4-4D78-94CD-AFE88277286F}" type="slidenum">
              <a:rPr lang="it-CH" smtClean="0"/>
              <a:t>18</a:t>
            </a:fld>
            <a:endParaRPr lang="it-CH"/>
          </a:p>
        </p:txBody>
      </p:sp>
      <p:pic>
        <p:nvPicPr>
          <p:cNvPr id="5" name="Segnaposto contenuto 7">
            <a:extLst>
              <a:ext uri="{FF2B5EF4-FFF2-40B4-BE49-F238E27FC236}">
                <a16:creationId xmlns:a16="http://schemas.microsoft.com/office/drawing/2014/main" id="{306F2931-3326-4435-BF35-71E422057312}"/>
              </a:ext>
            </a:extLst>
          </p:cNvPr>
          <p:cNvPicPr>
            <a:picLocks noChangeAspect="1"/>
          </p:cNvPicPr>
          <p:nvPr/>
        </p:nvPicPr>
        <p:blipFill rotWithShape="1">
          <a:blip r:embed="rId2">
            <a:extLst>
              <a:ext uri="{28A0092B-C50C-407E-A947-70E740481C1C}">
                <a14:useLocalDpi xmlns:a14="http://schemas.microsoft.com/office/drawing/2010/main" val="0"/>
              </a:ext>
            </a:extLst>
          </a:blip>
          <a:srcRect l="11707" r="62364"/>
          <a:stretch/>
        </p:blipFill>
        <p:spPr>
          <a:xfrm>
            <a:off x="6457162" y="1496251"/>
            <a:ext cx="4535476" cy="5104846"/>
          </a:xfrm>
          <a:prstGeom prst="rect">
            <a:avLst/>
          </a:prstGeom>
        </p:spPr>
      </p:pic>
      <p:pic>
        <p:nvPicPr>
          <p:cNvPr id="8" name="Segnaposto contenuto 7">
            <a:extLst>
              <a:ext uri="{FF2B5EF4-FFF2-40B4-BE49-F238E27FC236}">
                <a16:creationId xmlns:a16="http://schemas.microsoft.com/office/drawing/2014/main" id="{29B5970B-EEB3-45EE-B988-67C78CE42A8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999" r="62597"/>
          <a:stretch/>
        </p:blipFill>
        <p:spPr>
          <a:xfrm>
            <a:off x="582624" y="1496251"/>
            <a:ext cx="4535476" cy="5225224"/>
          </a:xfrm>
          <a:prstGeom prst="rect">
            <a:avLst/>
          </a:prstGeom>
        </p:spPr>
      </p:pic>
    </p:spTree>
    <p:extLst>
      <p:ext uri="{BB962C8B-B14F-4D97-AF65-F5344CB8AC3E}">
        <p14:creationId xmlns:p14="http://schemas.microsoft.com/office/powerpoint/2010/main" val="1896813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160B023-7A01-4403-B9B9-58D4F9123221}"/>
              </a:ext>
            </a:extLst>
          </p:cNvPr>
          <p:cNvSpPr>
            <a:spLocks noGrp="1"/>
          </p:cNvSpPr>
          <p:nvPr>
            <p:ph type="ctrTitle"/>
          </p:nvPr>
        </p:nvSpPr>
        <p:spPr/>
        <p:txBody>
          <a:bodyPr/>
          <a:lstStyle/>
          <a:p>
            <a:r>
              <a:rPr lang="it-CH" dirty="0"/>
              <a:t>Conclusioni</a:t>
            </a:r>
          </a:p>
        </p:txBody>
      </p:sp>
    </p:spTree>
    <p:extLst>
      <p:ext uri="{BB962C8B-B14F-4D97-AF65-F5344CB8AC3E}">
        <p14:creationId xmlns:p14="http://schemas.microsoft.com/office/powerpoint/2010/main" val="1893629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E67D981-03DA-4385-909E-329EF7F8C140}"/>
              </a:ext>
            </a:extLst>
          </p:cNvPr>
          <p:cNvSpPr>
            <a:spLocks noGrp="1"/>
          </p:cNvSpPr>
          <p:nvPr>
            <p:ph type="title"/>
          </p:nvPr>
        </p:nvSpPr>
        <p:spPr/>
        <p:txBody>
          <a:bodyPr/>
          <a:lstStyle/>
          <a:p>
            <a:r>
              <a:rPr lang="it-CH" dirty="0"/>
              <a:t>Indice</a:t>
            </a:r>
          </a:p>
        </p:txBody>
      </p:sp>
      <p:sp>
        <p:nvSpPr>
          <p:cNvPr id="3" name="Segnaposto contenuto 2">
            <a:extLst>
              <a:ext uri="{FF2B5EF4-FFF2-40B4-BE49-F238E27FC236}">
                <a16:creationId xmlns:a16="http://schemas.microsoft.com/office/drawing/2014/main" id="{CCDB52CB-0993-4450-943E-7BEBDEC3E037}"/>
              </a:ext>
            </a:extLst>
          </p:cNvPr>
          <p:cNvSpPr>
            <a:spLocks noGrp="1"/>
          </p:cNvSpPr>
          <p:nvPr>
            <p:ph idx="1"/>
          </p:nvPr>
        </p:nvSpPr>
        <p:spPr/>
        <p:txBody>
          <a:bodyPr/>
          <a:lstStyle/>
          <a:p>
            <a:r>
              <a:rPr lang="it-CH" dirty="0"/>
              <a:t>Analisi</a:t>
            </a:r>
          </a:p>
          <a:p>
            <a:r>
              <a:rPr lang="it-CH" dirty="0"/>
              <a:t>Requisiti</a:t>
            </a:r>
          </a:p>
          <a:p>
            <a:r>
              <a:rPr lang="it-CH" dirty="0"/>
              <a:t>Progettazione</a:t>
            </a:r>
          </a:p>
          <a:p>
            <a:r>
              <a:rPr lang="it-CH" dirty="0"/>
              <a:t>Implementazione</a:t>
            </a:r>
          </a:p>
          <a:p>
            <a:r>
              <a:rPr lang="it-CH" dirty="0"/>
              <a:t>Test</a:t>
            </a:r>
          </a:p>
          <a:p>
            <a:r>
              <a:rPr lang="it-CH" dirty="0"/>
              <a:t>Conclusioni</a:t>
            </a:r>
          </a:p>
        </p:txBody>
      </p:sp>
      <p:sp>
        <p:nvSpPr>
          <p:cNvPr id="4" name="Segnaposto numero diapositiva 3">
            <a:extLst>
              <a:ext uri="{FF2B5EF4-FFF2-40B4-BE49-F238E27FC236}">
                <a16:creationId xmlns:a16="http://schemas.microsoft.com/office/drawing/2014/main" id="{2033ED45-3F7F-4805-8828-8C3164475DD5}"/>
              </a:ext>
            </a:extLst>
          </p:cNvPr>
          <p:cNvSpPr>
            <a:spLocks noGrp="1"/>
          </p:cNvSpPr>
          <p:nvPr>
            <p:ph type="sldNum" sz="quarter" idx="12"/>
          </p:nvPr>
        </p:nvSpPr>
        <p:spPr/>
        <p:txBody>
          <a:bodyPr/>
          <a:lstStyle/>
          <a:p>
            <a:fld id="{1859D90E-6BA4-4D78-94CD-AFE88277286F}" type="slidenum">
              <a:rPr lang="it-CH" smtClean="0"/>
              <a:t>2</a:t>
            </a:fld>
            <a:endParaRPr lang="it-CH"/>
          </a:p>
        </p:txBody>
      </p:sp>
    </p:spTree>
    <p:extLst>
      <p:ext uri="{BB962C8B-B14F-4D97-AF65-F5344CB8AC3E}">
        <p14:creationId xmlns:p14="http://schemas.microsoft.com/office/powerpoint/2010/main" val="4028825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FBADFC01-197B-4A9C-837B-D7474A773B85}"/>
              </a:ext>
            </a:extLst>
          </p:cNvPr>
          <p:cNvSpPr>
            <a:spLocks noGrp="1"/>
          </p:cNvSpPr>
          <p:nvPr>
            <p:ph type="sldNum" sz="quarter" idx="4294967295"/>
          </p:nvPr>
        </p:nvSpPr>
        <p:spPr>
          <a:xfrm>
            <a:off x="9448800" y="6356350"/>
            <a:ext cx="2743200" cy="365125"/>
          </a:xfrm>
          <a:prstGeom prst="rect">
            <a:avLst/>
          </a:prstGeom>
        </p:spPr>
        <p:txBody>
          <a:bodyPr/>
          <a:lstStyle/>
          <a:p>
            <a:fld id="{1859D90E-6BA4-4D78-94CD-AFE88277286F}" type="slidenum">
              <a:rPr lang="it-CH" smtClean="0"/>
              <a:t>20</a:t>
            </a:fld>
            <a:endParaRPr lang="it-CH"/>
          </a:p>
        </p:txBody>
      </p:sp>
      <p:sp>
        <p:nvSpPr>
          <p:cNvPr id="5" name="Titolo 4">
            <a:extLst>
              <a:ext uri="{FF2B5EF4-FFF2-40B4-BE49-F238E27FC236}">
                <a16:creationId xmlns:a16="http://schemas.microsoft.com/office/drawing/2014/main" id="{0842EA24-560C-446D-A9F5-D2661ECA189C}"/>
              </a:ext>
            </a:extLst>
          </p:cNvPr>
          <p:cNvSpPr>
            <a:spLocks noGrp="1"/>
          </p:cNvSpPr>
          <p:nvPr>
            <p:ph type="ctrTitle" idx="4294967295"/>
          </p:nvPr>
        </p:nvSpPr>
        <p:spPr>
          <a:xfrm>
            <a:off x="0" y="2528887"/>
            <a:ext cx="12192000" cy="1800225"/>
          </a:xfrm>
        </p:spPr>
        <p:txBody>
          <a:bodyPr/>
          <a:lstStyle/>
          <a:p>
            <a:pPr algn="ctr"/>
            <a:r>
              <a:rPr lang="it-CH" sz="4800" dirty="0"/>
              <a:t>Grazie per l’attenzione</a:t>
            </a:r>
          </a:p>
        </p:txBody>
      </p:sp>
    </p:spTree>
    <p:extLst>
      <p:ext uri="{BB962C8B-B14F-4D97-AF65-F5344CB8AC3E}">
        <p14:creationId xmlns:p14="http://schemas.microsoft.com/office/powerpoint/2010/main" val="94714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067BEB-3535-4951-B31A-273BA9A645DE}"/>
              </a:ext>
            </a:extLst>
          </p:cNvPr>
          <p:cNvSpPr>
            <a:spLocks noGrp="1"/>
          </p:cNvSpPr>
          <p:nvPr>
            <p:ph type="title"/>
          </p:nvPr>
        </p:nvSpPr>
        <p:spPr/>
        <p:txBody>
          <a:bodyPr/>
          <a:lstStyle/>
          <a:p>
            <a:r>
              <a:rPr lang="it-CH" dirty="0"/>
              <a:t>Progetto</a:t>
            </a:r>
          </a:p>
        </p:txBody>
      </p:sp>
      <p:sp>
        <p:nvSpPr>
          <p:cNvPr id="3" name="Segnaposto contenuto 2">
            <a:extLst>
              <a:ext uri="{FF2B5EF4-FFF2-40B4-BE49-F238E27FC236}">
                <a16:creationId xmlns:a16="http://schemas.microsoft.com/office/drawing/2014/main" id="{830B59CD-68B3-41D8-BB2D-0B157D827654}"/>
              </a:ext>
            </a:extLst>
          </p:cNvPr>
          <p:cNvSpPr>
            <a:spLocks noGrp="1"/>
          </p:cNvSpPr>
          <p:nvPr>
            <p:ph idx="1"/>
          </p:nvPr>
        </p:nvSpPr>
        <p:spPr/>
        <p:txBody>
          <a:bodyPr/>
          <a:lstStyle/>
          <a:p>
            <a:r>
              <a:rPr lang="it-CH" dirty="0"/>
              <a:t>09.09.2021 – 23.12.2021</a:t>
            </a:r>
          </a:p>
        </p:txBody>
      </p:sp>
      <p:sp>
        <p:nvSpPr>
          <p:cNvPr id="4" name="Segnaposto numero diapositiva 3">
            <a:extLst>
              <a:ext uri="{FF2B5EF4-FFF2-40B4-BE49-F238E27FC236}">
                <a16:creationId xmlns:a16="http://schemas.microsoft.com/office/drawing/2014/main" id="{BC34B3D9-B610-46BA-A213-5DEB1FE1A23F}"/>
              </a:ext>
            </a:extLst>
          </p:cNvPr>
          <p:cNvSpPr>
            <a:spLocks noGrp="1"/>
          </p:cNvSpPr>
          <p:nvPr>
            <p:ph type="sldNum" sz="quarter" idx="12"/>
          </p:nvPr>
        </p:nvSpPr>
        <p:spPr/>
        <p:txBody>
          <a:bodyPr/>
          <a:lstStyle/>
          <a:p>
            <a:fld id="{1859D90E-6BA4-4D78-94CD-AFE88277286F}" type="slidenum">
              <a:rPr lang="it-CH" smtClean="0"/>
              <a:t>3</a:t>
            </a:fld>
            <a:endParaRPr lang="it-CH"/>
          </a:p>
        </p:txBody>
      </p:sp>
    </p:spTree>
    <p:extLst>
      <p:ext uri="{BB962C8B-B14F-4D97-AF65-F5344CB8AC3E}">
        <p14:creationId xmlns:p14="http://schemas.microsoft.com/office/powerpoint/2010/main" val="1550132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1E341E8-EC88-4AF7-921A-B4F909B100E7}"/>
              </a:ext>
            </a:extLst>
          </p:cNvPr>
          <p:cNvSpPr>
            <a:spLocks noGrp="1"/>
          </p:cNvSpPr>
          <p:nvPr>
            <p:ph type="title"/>
          </p:nvPr>
        </p:nvSpPr>
        <p:spPr/>
        <p:txBody>
          <a:bodyPr/>
          <a:lstStyle/>
          <a:p>
            <a:r>
              <a:rPr lang="it-CH" dirty="0"/>
              <a:t>Requisiti</a:t>
            </a:r>
          </a:p>
        </p:txBody>
      </p:sp>
      <p:sp>
        <p:nvSpPr>
          <p:cNvPr id="3" name="Segnaposto contenuto 2">
            <a:extLst>
              <a:ext uri="{FF2B5EF4-FFF2-40B4-BE49-F238E27FC236}">
                <a16:creationId xmlns:a16="http://schemas.microsoft.com/office/drawing/2014/main" id="{BE4F3EA8-83F2-46EB-B471-4ABC8C768062}"/>
              </a:ext>
            </a:extLst>
          </p:cNvPr>
          <p:cNvSpPr>
            <a:spLocks noGrp="1"/>
          </p:cNvSpPr>
          <p:nvPr>
            <p:ph idx="1"/>
          </p:nvPr>
        </p:nvSpPr>
        <p:spPr/>
        <p:txBody>
          <a:bodyPr/>
          <a:lstStyle/>
          <a:p>
            <a:r>
              <a:rPr lang="it-CH" dirty="0"/>
              <a:t>Chat con Firebase</a:t>
            </a:r>
          </a:p>
          <a:p>
            <a:r>
              <a:rPr lang="it-CH" dirty="0"/>
              <a:t>Utenti e login</a:t>
            </a:r>
          </a:p>
          <a:p>
            <a:r>
              <a:rPr lang="it-CH" dirty="0"/>
              <a:t>Utenti amministratori</a:t>
            </a:r>
          </a:p>
          <a:p>
            <a:r>
              <a:rPr lang="it-CH" dirty="0"/>
              <a:t>Canali</a:t>
            </a:r>
          </a:p>
        </p:txBody>
      </p:sp>
      <p:sp>
        <p:nvSpPr>
          <p:cNvPr id="4" name="Segnaposto numero diapositiva 3">
            <a:extLst>
              <a:ext uri="{FF2B5EF4-FFF2-40B4-BE49-F238E27FC236}">
                <a16:creationId xmlns:a16="http://schemas.microsoft.com/office/drawing/2014/main" id="{80963E76-EEB1-426A-83B1-F23A1EC4C7B2}"/>
              </a:ext>
            </a:extLst>
          </p:cNvPr>
          <p:cNvSpPr>
            <a:spLocks noGrp="1"/>
          </p:cNvSpPr>
          <p:nvPr>
            <p:ph type="sldNum" sz="quarter" idx="12"/>
          </p:nvPr>
        </p:nvSpPr>
        <p:spPr/>
        <p:txBody>
          <a:bodyPr/>
          <a:lstStyle/>
          <a:p>
            <a:fld id="{1859D90E-6BA4-4D78-94CD-AFE88277286F}" type="slidenum">
              <a:rPr lang="it-CH" smtClean="0"/>
              <a:t>4</a:t>
            </a:fld>
            <a:endParaRPr lang="it-CH"/>
          </a:p>
        </p:txBody>
      </p:sp>
    </p:spTree>
    <p:extLst>
      <p:ext uri="{BB962C8B-B14F-4D97-AF65-F5344CB8AC3E}">
        <p14:creationId xmlns:p14="http://schemas.microsoft.com/office/powerpoint/2010/main" val="296362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DFCE1DA-185B-475D-AABE-439BDE5AFC71}"/>
              </a:ext>
            </a:extLst>
          </p:cNvPr>
          <p:cNvSpPr>
            <a:spLocks noGrp="1"/>
          </p:cNvSpPr>
          <p:nvPr>
            <p:ph type="title"/>
          </p:nvPr>
        </p:nvSpPr>
        <p:spPr/>
        <p:txBody>
          <a:bodyPr/>
          <a:lstStyle/>
          <a:p>
            <a:r>
              <a:rPr lang="it-CH" dirty="0"/>
              <a:t>Progettazione - Gantt</a:t>
            </a:r>
          </a:p>
        </p:txBody>
      </p:sp>
      <p:sp>
        <p:nvSpPr>
          <p:cNvPr id="4" name="Segnaposto numero diapositiva 3">
            <a:extLst>
              <a:ext uri="{FF2B5EF4-FFF2-40B4-BE49-F238E27FC236}">
                <a16:creationId xmlns:a16="http://schemas.microsoft.com/office/drawing/2014/main" id="{A8C71919-783E-474D-9DE3-6A7E9EBD1829}"/>
              </a:ext>
            </a:extLst>
          </p:cNvPr>
          <p:cNvSpPr>
            <a:spLocks noGrp="1"/>
          </p:cNvSpPr>
          <p:nvPr>
            <p:ph type="sldNum" sz="quarter" idx="12"/>
          </p:nvPr>
        </p:nvSpPr>
        <p:spPr/>
        <p:txBody>
          <a:bodyPr/>
          <a:lstStyle/>
          <a:p>
            <a:fld id="{1859D90E-6BA4-4D78-94CD-AFE88277286F}" type="slidenum">
              <a:rPr lang="it-CH" smtClean="0"/>
              <a:t>5</a:t>
            </a:fld>
            <a:endParaRPr lang="it-CH"/>
          </a:p>
        </p:txBody>
      </p:sp>
      <p:pic>
        <p:nvPicPr>
          <p:cNvPr id="8" name="Segnaposto contenuto 7">
            <a:extLst>
              <a:ext uri="{FF2B5EF4-FFF2-40B4-BE49-F238E27FC236}">
                <a16:creationId xmlns:a16="http://schemas.microsoft.com/office/drawing/2014/main" id="{45468BD8-4EB6-47AB-9CCF-376A7604FF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707" r="3086"/>
          <a:stretch/>
        </p:blipFill>
        <p:spPr>
          <a:xfrm>
            <a:off x="125424" y="1690688"/>
            <a:ext cx="11941151" cy="4089949"/>
          </a:xfrm>
          <a:prstGeom prst="rect">
            <a:avLst/>
          </a:prstGeom>
        </p:spPr>
      </p:pic>
    </p:spTree>
    <p:extLst>
      <p:ext uri="{BB962C8B-B14F-4D97-AF65-F5344CB8AC3E}">
        <p14:creationId xmlns:p14="http://schemas.microsoft.com/office/powerpoint/2010/main" val="2706455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328B4D-3008-49C4-A9A4-468F6821A758}"/>
              </a:ext>
            </a:extLst>
          </p:cNvPr>
          <p:cNvSpPr>
            <a:spLocks noGrp="1"/>
          </p:cNvSpPr>
          <p:nvPr>
            <p:ph type="title"/>
          </p:nvPr>
        </p:nvSpPr>
        <p:spPr>
          <a:xfrm>
            <a:off x="838200" y="365125"/>
            <a:ext cx="6607629" cy="1325563"/>
          </a:xfrm>
        </p:spPr>
        <p:txBody>
          <a:bodyPr/>
          <a:lstStyle/>
          <a:p>
            <a:r>
              <a:rPr lang="it-CH" dirty="0"/>
              <a:t>Progettazione –</a:t>
            </a:r>
            <a:br>
              <a:rPr lang="it-CH" dirty="0"/>
            </a:br>
            <a:r>
              <a:rPr lang="it-CH" dirty="0"/>
              <a:t>Use case</a:t>
            </a:r>
          </a:p>
        </p:txBody>
      </p:sp>
      <p:sp>
        <p:nvSpPr>
          <p:cNvPr id="4" name="Segnaposto numero diapositiva 3">
            <a:extLst>
              <a:ext uri="{FF2B5EF4-FFF2-40B4-BE49-F238E27FC236}">
                <a16:creationId xmlns:a16="http://schemas.microsoft.com/office/drawing/2014/main" id="{C8937582-3042-46C7-8C6C-0A98B4F33C81}"/>
              </a:ext>
            </a:extLst>
          </p:cNvPr>
          <p:cNvSpPr>
            <a:spLocks noGrp="1"/>
          </p:cNvSpPr>
          <p:nvPr>
            <p:ph type="sldNum" sz="quarter" idx="12"/>
          </p:nvPr>
        </p:nvSpPr>
        <p:spPr/>
        <p:txBody>
          <a:bodyPr/>
          <a:lstStyle/>
          <a:p>
            <a:fld id="{1859D90E-6BA4-4D78-94CD-AFE88277286F}" type="slidenum">
              <a:rPr lang="it-CH" smtClean="0"/>
              <a:t>6</a:t>
            </a:fld>
            <a:endParaRPr lang="it-CH"/>
          </a:p>
        </p:txBody>
      </p:sp>
      <p:pic>
        <p:nvPicPr>
          <p:cNvPr id="5" name="Segnaposto contenuto 4">
            <a:extLst>
              <a:ext uri="{FF2B5EF4-FFF2-40B4-BE49-F238E27FC236}">
                <a16:creationId xmlns:a16="http://schemas.microsoft.com/office/drawing/2014/main" id="{2FC0FB90-C85E-4E89-A513-F97AE08D91E0}"/>
              </a:ext>
            </a:extLst>
          </p:cNvPr>
          <p:cNvPicPr>
            <a:picLocks noGrp="1" noChangeAspect="1"/>
          </p:cNvPicPr>
          <p:nvPr>
            <p:ph idx="1"/>
          </p:nvPr>
        </p:nvPicPr>
        <p:blipFill>
          <a:blip r:embed="rId3"/>
          <a:stretch>
            <a:fillRect/>
          </a:stretch>
        </p:blipFill>
        <p:spPr>
          <a:xfrm>
            <a:off x="5243332" y="-4264"/>
            <a:ext cx="6948667" cy="6161602"/>
          </a:xfrm>
          <a:prstGeom prst="rect">
            <a:avLst/>
          </a:prstGeom>
        </p:spPr>
      </p:pic>
    </p:spTree>
    <p:extLst>
      <p:ext uri="{BB962C8B-B14F-4D97-AF65-F5344CB8AC3E}">
        <p14:creationId xmlns:p14="http://schemas.microsoft.com/office/powerpoint/2010/main" val="535186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5A5DE-A681-4471-8CAA-63FD1CE1550F}"/>
              </a:ext>
            </a:extLst>
          </p:cNvPr>
          <p:cNvSpPr>
            <a:spLocks noGrp="1"/>
          </p:cNvSpPr>
          <p:nvPr>
            <p:ph type="title"/>
          </p:nvPr>
        </p:nvSpPr>
        <p:spPr/>
        <p:txBody>
          <a:bodyPr/>
          <a:lstStyle/>
          <a:p>
            <a:r>
              <a:rPr lang="it-CH" dirty="0"/>
              <a:t>Progettazione – DB (1)</a:t>
            </a:r>
          </a:p>
        </p:txBody>
      </p:sp>
      <p:sp>
        <p:nvSpPr>
          <p:cNvPr id="4" name="Segnaposto numero diapositiva 3">
            <a:extLst>
              <a:ext uri="{FF2B5EF4-FFF2-40B4-BE49-F238E27FC236}">
                <a16:creationId xmlns:a16="http://schemas.microsoft.com/office/drawing/2014/main" id="{1BDA83E1-7800-4952-B1EB-2A95BD94B3C8}"/>
              </a:ext>
            </a:extLst>
          </p:cNvPr>
          <p:cNvSpPr>
            <a:spLocks noGrp="1"/>
          </p:cNvSpPr>
          <p:nvPr>
            <p:ph type="sldNum" sz="quarter" idx="12"/>
          </p:nvPr>
        </p:nvSpPr>
        <p:spPr/>
        <p:txBody>
          <a:bodyPr/>
          <a:lstStyle/>
          <a:p>
            <a:fld id="{1859D90E-6BA4-4D78-94CD-AFE88277286F}" type="slidenum">
              <a:rPr lang="it-CH" smtClean="0"/>
              <a:t>7</a:t>
            </a:fld>
            <a:endParaRPr lang="it-CH"/>
          </a:p>
        </p:txBody>
      </p:sp>
      <p:pic>
        <p:nvPicPr>
          <p:cNvPr id="6" name="Segnaposto contenuto 5">
            <a:extLst>
              <a:ext uri="{FF2B5EF4-FFF2-40B4-BE49-F238E27FC236}">
                <a16:creationId xmlns:a16="http://schemas.microsoft.com/office/drawing/2014/main" id="{6CA203B3-40ED-4B0B-BBDF-0D2DB5274793}"/>
              </a:ext>
            </a:extLst>
          </p:cNvPr>
          <p:cNvPicPr>
            <a:picLocks noGrp="1" noChangeAspect="1"/>
          </p:cNvPicPr>
          <p:nvPr>
            <p:ph idx="1"/>
          </p:nvPr>
        </p:nvPicPr>
        <p:blipFill>
          <a:blip r:embed="rId3"/>
          <a:stretch>
            <a:fillRect/>
          </a:stretch>
        </p:blipFill>
        <p:spPr>
          <a:xfrm>
            <a:off x="1799194" y="1534549"/>
            <a:ext cx="8593611" cy="4821801"/>
          </a:xfrm>
          <a:prstGeom prst="rect">
            <a:avLst/>
          </a:prstGeom>
        </p:spPr>
      </p:pic>
    </p:spTree>
    <p:extLst>
      <p:ext uri="{BB962C8B-B14F-4D97-AF65-F5344CB8AC3E}">
        <p14:creationId xmlns:p14="http://schemas.microsoft.com/office/powerpoint/2010/main" val="328388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E5A5DE-A681-4471-8CAA-63FD1CE1550F}"/>
              </a:ext>
            </a:extLst>
          </p:cNvPr>
          <p:cNvSpPr>
            <a:spLocks noGrp="1"/>
          </p:cNvSpPr>
          <p:nvPr>
            <p:ph type="title"/>
          </p:nvPr>
        </p:nvSpPr>
        <p:spPr/>
        <p:txBody>
          <a:bodyPr/>
          <a:lstStyle/>
          <a:p>
            <a:r>
              <a:rPr lang="it-CH" dirty="0"/>
              <a:t>Progettazione – DB (2)</a:t>
            </a:r>
          </a:p>
        </p:txBody>
      </p:sp>
      <p:sp>
        <p:nvSpPr>
          <p:cNvPr id="4" name="Segnaposto numero diapositiva 3">
            <a:extLst>
              <a:ext uri="{FF2B5EF4-FFF2-40B4-BE49-F238E27FC236}">
                <a16:creationId xmlns:a16="http://schemas.microsoft.com/office/drawing/2014/main" id="{1BDA83E1-7800-4952-B1EB-2A95BD94B3C8}"/>
              </a:ext>
            </a:extLst>
          </p:cNvPr>
          <p:cNvSpPr>
            <a:spLocks noGrp="1"/>
          </p:cNvSpPr>
          <p:nvPr>
            <p:ph type="sldNum" sz="quarter" idx="12"/>
          </p:nvPr>
        </p:nvSpPr>
        <p:spPr/>
        <p:txBody>
          <a:bodyPr/>
          <a:lstStyle/>
          <a:p>
            <a:fld id="{1859D90E-6BA4-4D78-94CD-AFE88277286F}" type="slidenum">
              <a:rPr lang="it-CH" smtClean="0"/>
              <a:t>8</a:t>
            </a:fld>
            <a:endParaRPr lang="it-CH"/>
          </a:p>
        </p:txBody>
      </p:sp>
      <p:pic>
        <p:nvPicPr>
          <p:cNvPr id="5" name="Segnaposto contenuto 4">
            <a:extLst>
              <a:ext uri="{FF2B5EF4-FFF2-40B4-BE49-F238E27FC236}">
                <a16:creationId xmlns:a16="http://schemas.microsoft.com/office/drawing/2014/main" id="{A130D9D0-04D7-438A-901F-BC2125491A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881554" y="2442259"/>
            <a:ext cx="10428892" cy="2247488"/>
          </a:xfrm>
          <a:prstGeom prst="rect">
            <a:avLst/>
          </a:prstGeom>
          <a:noFill/>
          <a:ln>
            <a:noFill/>
          </a:ln>
        </p:spPr>
      </p:pic>
    </p:spTree>
    <p:extLst>
      <p:ext uri="{BB962C8B-B14F-4D97-AF65-F5344CB8AC3E}">
        <p14:creationId xmlns:p14="http://schemas.microsoft.com/office/powerpoint/2010/main" val="1854785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891C7F-A188-46CA-884A-4A0DF4B0FDBD}"/>
              </a:ext>
            </a:extLst>
          </p:cNvPr>
          <p:cNvSpPr>
            <a:spLocks noGrp="1"/>
          </p:cNvSpPr>
          <p:nvPr>
            <p:ph type="title"/>
          </p:nvPr>
        </p:nvSpPr>
        <p:spPr/>
        <p:txBody>
          <a:bodyPr/>
          <a:lstStyle/>
          <a:p>
            <a:r>
              <a:rPr lang="it-CH" dirty="0"/>
              <a:t>Progettazione - GUI</a:t>
            </a:r>
          </a:p>
        </p:txBody>
      </p:sp>
      <p:sp>
        <p:nvSpPr>
          <p:cNvPr id="4" name="Segnaposto numero diapositiva 3">
            <a:extLst>
              <a:ext uri="{FF2B5EF4-FFF2-40B4-BE49-F238E27FC236}">
                <a16:creationId xmlns:a16="http://schemas.microsoft.com/office/drawing/2014/main" id="{2226046F-BEE8-4083-9040-30CB1FB00222}"/>
              </a:ext>
            </a:extLst>
          </p:cNvPr>
          <p:cNvSpPr>
            <a:spLocks noGrp="1"/>
          </p:cNvSpPr>
          <p:nvPr>
            <p:ph type="sldNum" sz="quarter" idx="12"/>
          </p:nvPr>
        </p:nvSpPr>
        <p:spPr/>
        <p:txBody>
          <a:bodyPr/>
          <a:lstStyle/>
          <a:p>
            <a:fld id="{1859D90E-6BA4-4D78-94CD-AFE88277286F}" type="slidenum">
              <a:rPr lang="it-CH" smtClean="0"/>
              <a:t>9</a:t>
            </a:fld>
            <a:endParaRPr lang="it-CH"/>
          </a:p>
        </p:txBody>
      </p:sp>
      <p:pic>
        <p:nvPicPr>
          <p:cNvPr id="5" name="Immagine 4">
            <a:extLst>
              <a:ext uri="{FF2B5EF4-FFF2-40B4-BE49-F238E27FC236}">
                <a16:creationId xmlns:a16="http://schemas.microsoft.com/office/drawing/2014/main" id="{417FB9DF-9739-44DA-B84B-F8871741B57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476" t="20876" r="31994" b="17529"/>
          <a:stretch/>
        </p:blipFill>
        <p:spPr>
          <a:xfrm>
            <a:off x="1018572" y="1828798"/>
            <a:ext cx="3970116" cy="4191705"/>
          </a:xfrm>
          <a:prstGeom prst="rect">
            <a:avLst/>
          </a:prstGeom>
        </p:spPr>
      </p:pic>
      <p:pic>
        <p:nvPicPr>
          <p:cNvPr id="6" name="Immagine 5">
            <a:extLst>
              <a:ext uri="{FF2B5EF4-FFF2-40B4-BE49-F238E27FC236}">
                <a16:creationId xmlns:a16="http://schemas.microsoft.com/office/drawing/2014/main" id="{4D269EB5-900C-4F20-9DD6-BBB1F80896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4277" y="1828798"/>
            <a:ext cx="6500877" cy="4185481"/>
          </a:xfrm>
          <a:prstGeom prst="rect">
            <a:avLst/>
          </a:prstGeom>
        </p:spPr>
      </p:pic>
    </p:spTree>
    <p:extLst>
      <p:ext uri="{BB962C8B-B14F-4D97-AF65-F5344CB8AC3E}">
        <p14:creationId xmlns:p14="http://schemas.microsoft.com/office/powerpoint/2010/main" val="2900343653"/>
      </p:ext>
    </p:extLst>
  </p:cSld>
  <p:clrMapOvr>
    <a:masterClrMapping/>
  </p:clrMapOvr>
</p:sld>
</file>

<file path=ppt/theme/theme1.xml><?xml version="1.0" encoding="utf-8"?>
<a:theme xmlns:a="http://schemas.openxmlformats.org/drawingml/2006/main" name="Tema1">
  <a:themeElements>
    <a:clrScheme name="Simple Light">
      <a:dk1>
        <a:srgbClr val="434343"/>
      </a:dk1>
      <a:lt1>
        <a:srgbClr val="FFFFFF"/>
      </a:lt1>
      <a:dk2>
        <a:srgbClr val="340763"/>
      </a:dk2>
      <a:lt2>
        <a:srgbClr val="773DC6"/>
      </a:lt2>
      <a:accent1>
        <a:srgbClr val="773DC6"/>
      </a:accent1>
      <a:accent2>
        <a:srgbClr val="A9D3E3"/>
      </a:accent2>
      <a:accent3>
        <a:srgbClr val="C39FE8"/>
      </a:accent3>
      <a:accent4>
        <a:srgbClr val="A49EDC"/>
      </a:accent4>
      <a:accent5>
        <a:srgbClr val="78B9D2"/>
      </a:accent5>
      <a:accent6>
        <a:srgbClr val="9D6FDC"/>
      </a:accent6>
      <a:hlink>
        <a:srgbClr val="340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a1" id="{EB83C673-1924-43ED-9E21-940BF0D348EA}" vid="{AAC9EFB1-CC3E-40FE-BDF1-A9CB939BFA13}"/>
    </a:ext>
  </a:ext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857</TotalTime>
  <Words>780</Words>
  <Application>Microsoft Office PowerPoint</Application>
  <PresentationFormat>Widescreen</PresentationFormat>
  <Paragraphs>114</Paragraphs>
  <Slides>20</Slides>
  <Notes>15</Notes>
  <HiddenSlides>0</HiddenSlides>
  <MMClips>0</MMClips>
  <ScaleCrop>false</ScaleCrop>
  <HeadingPairs>
    <vt:vector size="6" baseType="variant">
      <vt:variant>
        <vt:lpstr>Caratteri utilizzati</vt:lpstr>
      </vt:variant>
      <vt:variant>
        <vt:i4>10</vt:i4>
      </vt:variant>
      <vt:variant>
        <vt:lpstr>Tema</vt:lpstr>
      </vt:variant>
      <vt:variant>
        <vt:i4>3</vt:i4>
      </vt:variant>
      <vt:variant>
        <vt:lpstr>Titoli diapositive</vt:lpstr>
      </vt:variant>
      <vt:variant>
        <vt:i4>20</vt:i4>
      </vt:variant>
    </vt:vector>
  </HeadingPairs>
  <TitlesOfParts>
    <vt:vector size="33" baseType="lpstr">
      <vt:lpstr>Arial</vt:lpstr>
      <vt:lpstr>Calibri</vt:lpstr>
      <vt:lpstr>Calibri Light</vt:lpstr>
      <vt:lpstr>Fira Sans Extra Condensed Medium</vt:lpstr>
      <vt:lpstr>Josefin Sans</vt:lpstr>
      <vt:lpstr>Open Sans</vt:lpstr>
      <vt:lpstr>Open Sans SemiBold</vt:lpstr>
      <vt:lpstr>Overpass Black</vt:lpstr>
      <vt:lpstr>Proxima Nova</vt:lpstr>
      <vt:lpstr>Proxima Nova Semibold</vt:lpstr>
      <vt:lpstr>Tema1</vt:lpstr>
      <vt:lpstr>Slidesgo Final Pages</vt:lpstr>
      <vt:lpstr>Tema di Office</vt:lpstr>
      <vt:lpstr>Chat con Firebase</vt:lpstr>
      <vt:lpstr>Indice</vt:lpstr>
      <vt:lpstr>Progetto</vt:lpstr>
      <vt:lpstr>Requisiti</vt:lpstr>
      <vt:lpstr>Progettazione - Gantt</vt:lpstr>
      <vt:lpstr>Progettazione – Use case</vt:lpstr>
      <vt:lpstr>Progettazione – DB (1)</vt:lpstr>
      <vt:lpstr>Progettazione – DB (2)</vt:lpstr>
      <vt:lpstr>Progettazione - GUI</vt:lpstr>
      <vt:lpstr>Firebase – Cos’è</vt:lpstr>
      <vt:lpstr>Implementazione – Struttura delle cartelle</vt:lpstr>
      <vt:lpstr>Implementazione – Comunicazione Firebase</vt:lpstr>
      <vt:lpstr>Limitazione</vt:lpstr>
      <vt:lpstr>Implementazione - GUI</vt:lpstr>
      <vt:lpstr>Implementazione - GUI</vt:lpstr>
      <vt:lpstr>Test</vt:lpstr>
      <vt:lpstr>Sviluppi futuri</vt:lpstr>
      <vt:lpstr>Conclusioni – Confronto Gantt</vt:lpstr>
      <vt:lpstr>Conclusioni</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Chat con Firebase</dc:title>
  <dc:creator>Fasani Nadia (ALLIEVO)</dc:creator>
  <cp:lastModifiedBy>Fasani Nadia (ALLIEVO)</cp:lastModifiedBy>
  <cp:revision>56</cp:revision>
  <dcterms:created xsi:type="dcterms:W3CDTF">2022-01-02T14:01:52Z</dcterms:created>
  <dcterms:modified xsi:type="dcterms:W3CDTF">2022-01-12T20:46:04Z</dcterms:modified>
</cp:coreProperties>
</file>